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7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28D23-76FC-4FA5-94F9-A98A8F609674}" v="14" dt="2024-05-07T17:13:09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ya Engelman" userId="b2a0fcda8f0f3eb6" providerId="LiveId" clId="{9B128D23-76FC-4FA5-94F9-A98A8F609674}"/>
    <pc:docChg chg="custSel addSld delSld modSld">
      <pc:chgData name="Shaya Engelman" userId="b2a0fcda8f0f3eb6" providerId="LiveId" clId="{9B128D23-76FC-4FA5-94F9-A98A8F609674}" dt="2024-05-07T17:13:09.927" v="99"/>
      <pc:docMkLst>
        <pc:docMk/>
      </pc:docMkLst>
      <pc:sldChg chg="addSp delSp modSp mod modTransition modAnim">
        <pc:chgData name="Shaya Engelman" userId="b2a0fcda8f0f3eb6" providerId="LiveId" clId="{9B128D23-76FC-4FA5-94F9-A98A8F609674}" dt="2024-05-07T16:25:18.445" v="24"/>
        <pc:sldMkLst>
          <pc:docMk/>
          <pc:sldMk cId="481912152" sldId="256"/>
        </pc:sldMkLst>
        <pc:picChg chg="add del mod">
          <ac:chgData name="Shaya Engelman" userId="b2a0fcda8f0f3eb6" providerId="LiveId" clId="{9B128D23-76FC-4FA5-94F9-A98A8F609674}" dt="2024-05-07T16:13:45.693" v="16"/>
          <ac:picMkLst>
            <pc:docMk/>
            <pc:sldMk cId="481912152" sldId="256"/>
            <ac:picMk id="45" creationId="{889E173F-66D7-93DE-3278-DB80E12202E7}"/>
          </ac:picMkLst>
        </pc:picChg>
        <pc:picChg chg="add del mod ord">
          <ac:chgData name="Shaya Engelman" userId="b2a0fcda8f0f3eb6" providerId="LiveId" clId="{9B128D23-76FC-4FA5-94F9-A98A8F609674}" dt="2024-05-07T16:14:05.278" v="17"/>
          <ac:picMkLst>
            <pc:docMk/>
            <pc:sldMk cId="481912152" sldId="256"/>
            <ac:picMk id="83" creationId="{B7E89E81-5BF3-C837-ED00-F271515D1FD9}"/>
          </ac:picMkLst>
        </pc:picChg>
        <pc:picChg chg="add del mod">
          <ac:chgData name="Shaya Engelman" userId="b2a0fcda8f0f3eb6" providerId="LiveId" clId="{9B128D23-76FC-4FA5-94F9-A98A8F609674}" dt="2024-05-07T16:14:13.639" v="20"/>
          <ac:picMkLst>
            <pc:docMk/>
            <pc:sldMk cId="481912152" sldId="256"/>
            <ac:picMk id="84" creationId="{F0CDD928-5F29-EDC0-AAD5-BEC74751F317}"/>
          </ac:picMkLst>
        </pc:picChg>
        <pc:picChg chg="add del mod ord">
          <ac:chgData name="Shaya Engelman" userId="b2a0fcda8f0f3eb6" providerId="LiveId" clId="{9B128D23-76FC-4FA5-94F9-A98A8F609674}" dt="2024-05-07T16:14:22.267" v="21"/>
          <ac:picMkLst>
            <pc:docMk/>
            <pc:sldMk cId="481912152" sldId="256"/>
            <ac:picMk id="85" creationId="{7A2245D9-2039-BEE8-0A01-8AF092191CA3}"/>
          </ac:picMkLst>
        </pc:picChg>
        <pc:picChg chg="add del mod">
          <ac:chgData name="Shaya Engelman" userId="b2a0fcda8f0f3eb6" providerId="LiveId" clId="{9B128D23-76FC-4FA5-94F9-A98A8F609674}" dt="2024-05-07T16:14:25.031" v="23"/>
          <ac:picMkLst>
            <pc:docMk/>
            <pc:sldMk cId="481912152" sldId="256"/>
            <ac:picMk id="86" creationId="{0CB60EDA-48F7-04A4-37D4-1735498A9101}"/>
          </ac:picMkLst>
        </pc:picChg>
        <pc:picChg chg="add del mod ord">
          <ac:chgData name="Shaya Engelman" userId="b2a0fcda8f0f3eb6" providerId="LiveId" clId="{9B128D23-76FC-4FA5-94F9-A98A8F609674}" dt="2024-05-07T16:25:18.445" v="24"/>
          <ac:picMkLst>
            <pc:docMk/>
            <pc:sldMk cId="481912152" sldId="256"/>
            <ac:picMk id="89" creationId="{1BB03B8C-D71B-45D4-3519-FBF69CDC1C27}"/>
          </ac:picMkLst>
        </pc:pic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481912152" sldId="256"/>
            <ac:picMk id="90" creationId="{8C7BD441-F8A7-0C9C-22B7-3D53A806FCED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25:18.445" v="24"/>
        <pc:sldMkLst>
          <pc:docMk/>
          <pc:sldMk cId="2876832123" sldId="257"/>
        </pc:sldMkLst>
        <pc:picChg chg="add del mod">
          <ac:chgData name="Shaya Engelman" userId="b2a0fcda8f0f3eb6" providerId="LiveId" clId="{9B128D23-76FC-4FA5-94F9-A98A8F609674}" dt="2024-05-07T16:13:45.693" v="16"/>
          <ac:picMkLst>
            <pc:docMk/>
            <pc:sldMk cId="2876832123" sldId="257"/>
            <ac:picMk id="7" creationId="{5F923B22-0598-B9BB-D5D9-E52C1CB9028A}"/>
          </ac:picMkLst>
        </pc:picChg>
        <pc:picChg chg="add del mod ord">
          <ac:chgData name="Shaya Engelman" userId="b2a0fcda8f0f3eb6" providerId="LiveId" clId="{9B128D23-76FC-4FA5-94F9-A98A8F609674}" dt="2024-05-07T16:14:05.278" v="17"/>
          <ac:picMkLst>
            <pc:docMk/>
            <pc:sldMk cId="2876832123" sldId="257"/>
            <ac:picMk id="15" creationId="{92D38ADC-214A-290A-B290-0EC56475AF41}"/>
          </ac:picMkLst>
        </pc:picChg>
        <pc:picChg chg="add del mod">
          <ac:chgData name="Shaya Engelman" userId="b2a0fcda8f0f3eb6" providerId="LiveId" clId="{9B128D23-76FC-4FA5-94F9-A98A8F609674}" dt="2024-05-07T16:14:13.639" v="20"/>
          <ac:picMkLst>
            <pc:docMk/>
            <pc:sldMk cId="2876832123" sldId="257"/>
            <ac:picMk id="16" creationId="{3458848B-DCDB-F16A-AD60-098665ED6701}"/>
          </ac:picMkLst>
        </pc:picChg>
        <pc:picChg chg="add del mod ord">
          <ac:chgData name="Shaya Engelman" userId="b2a0fcda8f0f3eb6" providerId="LiveId" clId="{9B128D23-76FC-4FA5-94F9-A98A8F609674}" dt="2024-05-07T16:25:18.445" v="24"/>
          <ac:picMkLst>
            <pc:docMk/>
            <pc:sldMk cId="2876832123" sldId="257"/>
            <ac:picMk id="19" creationId="{B86B4902-915D-1052-716E-F923E117EEA8}"/>
          </ac:picMkLst>
        </pc:pic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2876832123" sldId="257"/>
            <ac:picMk id="20" creationId="{B8819F74-B093-776E-E36A-3B9EF0D74C1D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25:18.445" v="24"/>
        <pc:sldMkLst>
          <pc:docMk/>
          <pc:sldMk cId="3507466114" sldId="258"/>
        </pc:sldMkLst>
        <pc:picChg chg="add del mod">
          <ac:chgData name="Shaya Engelman" userId="b2a0fcda8f0f3eb6" providerId="LiveId" clId="{9B128D23-76FC-4FA5-94F9-A98A8F609674}" dt="2024-05-07T16:13:45.693" v="16"/>
          <ac:picMkLst>
            <pc:docMk/>
            <pc:sldMk cId="3507466114" sldId="258"/>
            <ac:picMk id="6" creationId="{B2565F76-4DB6-B19F-8B7E-386C8A13E9E2}"/>
          </ac:picMkLst>
        </pc:picChg>
        <pc:picChg chg="add del mod ord">
          <ac:chgData name="Shaya Engelman" userId="b2a0fcda8f0f3eb6" providerId="LiveId" clId="{9B128D23-76FC-4FA5-94F9-A98A8F609674}" dt="2024-05-07T16:25:18.445" v="24"/>
          <ac:picMkLst>
            <pc:docMk/>
            <pc:sldMk cId="3507466114" sldId="258"/>
            <ac:picMk id="12" creationId="{101B312D-327C-541E-16FE-D531472166E9}"/>
          </ac:picMkLst>
        </pc:pic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3507466114" sldId="258"/>
            <ac:picMk id="13" creationId="{C8865B30-6A2E-3D5E-B4B7-456DFCF17851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25:18.445" v="24"/>
        <pc:sldMkLst>
          <pc:docMk/>
          <pc:sldMk cId="3301109002" sldId="259"/>
        </pc:sldMkLst>
        <pc:picChg chg="add del mod">
          <ac:chgData name="Shaya Engelman" userId="b2a0fcda8f0f3eb6" providerId="LiveId" clId="{9B128D23-76FC-4FA5-94F9-A98A8F609674}" dt="2024-05-07T16:13:45.693" v="16"/>
          <ac:picMkLst>
            <pc:docMk/>
            <pc:sldMk cId="3301109002" sldId="259"/>
            <ac:picMk id="8" creationId="{29B94F26-4F67-F0FC-B975-0E9082A5E003}"/>
          </ac:picMkLst>
        </pc:picChg>
        <pc:picChg chg="add del mod ord">
          <ac:chgData name="Shaya Engelman" userId="b2a0fcda8f0f3eb6" providerId="LiveId" clId="{9B128D23-76FC-4FA5-94F9-A98A8F609674}" dt="2024-05-07T16:25:18.445" v="24"/>
          <ac:picMkLst>
            <pc:docMk/>
            <pc:sldMk cId="3301109002" sldId="259"/>
            <ac:picMk id="15" creationId="{DC38FD83-0196-1C8F-1A23-F2D295D29416}"/>
          </ac:picMkLst>
        </pc:pic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3301109002" sldId="259"/>
            <ac:picMk id="16" creationId="{3F844C98-3452-9E26-312E-338635CA152B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25:18.445" v="24"/>
        <pc:sldMkLst>
          <pc:docMk/>
          <pc:sldMk cId="2756001922" sldId="260"/>
        </pc:sldMkLst>
        <pc:picChg chg="add del mod">
          <ac:chgData name="Shaya Engelman" userId="b2a0fcda8f0f3eb6" providerId="LiveId" clId="{9B128D23-76FC-4FA5-94F9-A98A8F609674}" dt="2024-05-07T16:13:45.693" v="16"/>
          <ac:picMkLst>
            <pc:docMk/>
            <pc:sldMk cId="2756001922" sldId="260"/>
            <ac:picMk id="7" creationId="{EEC1C92F-0791-1166-2C5A-4E89AB9D7C1B}"/>
          </ac:picMkLst>
        </pc:picChg>
        <pc:picChg chg="add del mod ord">
          <ac:chgData name="Shaya Engelman" userId="b2a0fcda8f0f3eb6" providerId="LiveId" clId="{9B128D23-76FC-4FA5-94F9-A98A8F609674}" dt="2024-05-07T16:25:18.445" v="24"/>
          <ac:picMkLst>
            <pc:docMk/>
            <pc:sldMk cId="2756001922" sldId="260"/>
            <ac:picMk id="20" creationId="{E959EFCE-4FD0-84B8-4A6E-37430D93AF3F}"/>
          </ac:picMkLst>
        </pc:pic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2756001922" sldId="260"/>
            <ac:picMk id="21" creationId="{C6F71A03-9378-6683-D1C0-9A9F3D8A8299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2901478528" sldId="261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2901478528" sldId="261"/>
            <ac:picMk id="30" creationId="{E073E86A-99BD-1A73-A48C-E9BB6718F733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1695080067" sldId="262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695080067" sldId="262"/>
            <ac:picMk id="7" creationId="{F17D9E54-009A-471F-AEAA-866EA762DBE7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1920974817" sldId="263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920974817" sldId="263"/>
            <ac:picMk id="9" creationId="{5F471BAC-2445-E0C7-B6B5-1398BB2E84BE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142877431" sldId="264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42877431" sldId="264"/>
            <ac:picMk id="7" creationId="{D8BAD75B-6C64-1F93-DCAF-0D271F11FF2D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3207074281" sldId="265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3207074281" sldId="265"/>
            <ac:picMk id="8" creationId="{1BA3ED8D-D7B5-3270-7026-23B6CD24F83F}"/>
          </ac:picMkLst>
        </pc:picChg>
      </pc:sldChg>
      <pc:sldChg chg="addSp modSp del modTransition">
        <pc:chgData name="Shaya Engelman" userId="b2a0fcda8f0f3eb6" providerId="LiveId" clId="{9B128D23-76FC-4FA5-94F9-A98A8F609674}" dt="2024-05-07T16:31:18.325" v="28" actId="2696"/>
        <pc:sldMkLst>
          <pc:docMk/>
          <pc:sldMk cId="3412114339" sldId="266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3412114339" sldId="266"/>
            <ac:picMk id="27" creationId="{210537DD-3EC4-9278-B6E6-89977D3D696F}"/>
          </ac:picMkLst>
        </pc:picChg>
      </pc:sldChg>
      <pc:sldChg chg="addSp modSp mod modTransition">
        <pc:chgData name="Shaya Engelman" userId="b2a0fcda8f0f3eb6" providerId="LiveId" clId="{9B128D23-76FC-4FA5-94F9-A98A8F609674}" dt="2024-05-07T16:31:42.344" v="66" actId="20577"/>
        <pc:sldMkLst>
          <pc:docMk/>
          <pc:sldMk cId="1177186679" sldId="267"/>
        </pc:sldMkLst>
        <pc:spChg chg="mod">
          <ac:chgData name="Shaya Engelman" userId="b2a0fcda8f0f3eb6" providerId="LiveId" clId="{9B128D23-76FC-4FA5-94F9-A98A8F609674}" dt="2024-05-07T16:31:42.344" v="66" actId="20577"/>
          <ac:spMkLst>
            <pc:docMk/>
            <pc:sldMk cId="1177186679" sldId="267"/>
            <ac:spMk id="3" creationId="{39FC907B-2C70-3AD9-3A9B-B84B31A219D8}"/>
          </ac:spMkLst>
        </pc:sp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177186679" sldId="267"/>
            <ac:picMk id="8" creationId="{2923054C-F001-5AEB-09FD-04BB549019D2}"/>
          </ac:picMkLst>
        </pc:picChg>
      </pc:sldChg>
      <pc:sldChg chg="addSp modSp mod modTransition">
        <pc:chgData name="Shaya Engelman" userId="b2a0fcda8f0f3eb6" providerId="LiveId" clId="{9B128D23-76FC-4FA5-94F9-A98A8F609674}" dt="2024-05-07T16:25:18.445" v="24"/>
        <pc:sldMkLst>
          <pc:docMk/>
          <pc:sldMk cId="3657058538" sldId="268"/>
        </pc:sldMkLst>
        <pc:spChg chg="mod">
          <ac:chgData name="Shaya Engelman" userId="b2a0fcda8f0f3eb6" providerId="LiveId" clId="{9B128D23-76FC-4FA5-94F9-A98A8F609674}" dt="2024-05-07T04:34:40.406" v="3" actId="20577"/>
          <ac:spMkLst>
            <pc:docMk/>
            <pc:sldMk cId="3657058538" sldId="268"/>
            <ac:spMk id="2" creationId="{413ACCCF-3534-4054-9565-B920ABF78C33}"/>
          </ac:spMkLst>
        </pc:spChg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3657058538" sldId="268"/>
            <ac:picMk id="9" creationId="{1EA83DA2-6978-36DE-2F46-C9A14F1A410D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2374096749" sldId="269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2374096749" sldId="269"/>
            <ac:picMk id="9" creationId="{DCB3D205-66E6-2375-6D3D-C0E1B180809C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1555150772" sldId="270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555150772" sldId="270"/>
            <ac:picMk id="8" creationId="{DC20EC0B-0B20-9C55-483D-7C3DE64E31AB}"/>
          </ac:picMkLst>
        </pc:picChg>
      </pc:sldChg>
      <pc:sldChg chg="addSp modSp modTransition">
        <pc:chgData name="Shaya Engelman" userId="b2a0fcda8f0f3eb6" providerId="LiveId" clId="{9B128D23-76FC-4FA5-94F9-A98A8F609674}" dt="2024-05-07T16:25:18.445" v="24"/>
        <pc:sldMkLst>
          <pc:docMk/>
          <pc:sldMk cId="191709785" sldId="271"/>
        </pc:sldMkLst>
        <pc:picChg chg="add mod">
          <ac:chgData name="Shaya Engelman" userId="b2a0fcda8f0f3eb6" providerId="LiveId" clId="{9B128D23-76FC-4FA5-94F9-A98A8F609674}" dt="2024-05-07T16:25:18.445" v="24"/>
          <ac:picMkLst>
            <pc:docMk/>
            <pc:sldMk cId="191709785" sldId="271"/>
            <ac:picMk id="7" creationId="{DF227DB2-AF29-A2E8-E635-1A760DF6C6F9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29:07.379" v="27"/>
        <pc:sldMkLst>
          <pc:docMk/>
          <pc:sldMk cId="2546418543" sldId="272"/>
        </pc:sldMkLst>
        <pc:picChg chg="add del mod">
          <ac:chgData name="Shaya Engelman" userId="b2a0fcda8f0f3eb6" providerId="LiveId" clId="{9B128D23-76FC-4FA5-94F9-A98A8F609674}" dt="2024-05-07T16:25:51.917" v="26"/>
          <ac:picMkLst>
            <pc:docMk/>
            <pc:sldMk cId="2546418543" sldId="272"/>
            <ac:picMk id="7" creationId="{980A348B-4D30-46C6-86B1-8E05642FC3B5}"/>
          </ac:picMkLst>
        </pc:picChg>
        <pc:picChg chg="add del mod ord">
          <ac:chgData name="Shaya Engelman" userId="b2a0fcda8f0f3eb6" providerId="LiveId" clId="{9B128D23-76FC-4FA5-94F9-A98A8F609674}" dt="2024-05-07T16:29:07.379" v="27"/>
          <ac:picMkLst>
            <pc:docMk/>
            <pc:sldMk cId="2546418543" sldId="272"/>
            <ac:picMk id="10" creationId="{2DFD0BE2-37AC-DE58-F9D4-5C8E8DE92FA2}"/>
          </ac:picMkLst>
        </pc:picChg>
        <pc:picChg chg="add mod">
          <ac:chgData name="Shaya Engelman" userId="b2a0fcda8f0f3eb6" providerId="LiveId" clId="{9B128D23-76FC-4FA5-94F9-A98A8F609674}" dt="2024-05-07T16:29:07.379" v="27"/>
          <ac:picMkLst>
            <pc:docMk/>
            <pc:sldMk cId="2546418543" sldId="272"/>
            <ac:picMk id="12" creationId="{B5051EC4-CEB5-5603-EAD4-D2D4642E7ACA}"/>
          </ac:picMkLst>
        </pc:picChg>
      </pc:sldChg>
      <pc:sldChg chg="addSp modSp modTransition">
        <pc:chgData name="Shaya Engelman" userId="b2a0fcda8f0f3eb6" providerId="LiveId" clId="{9B128D23-76FC-4FA5-94F9-A98A8F609674}" dt="2024-05-07T16:40:43.371" v="94"/>
        <pc:sldMkLst>
          <pc:docMk/>
          <pc:sldMk cId="3411800684" sldId="273"/>
        </pc:sldMkLst>
        <pc:picChg chg="add mod">
          <ac:chgData name="Shaya Engelman" userId="b2a0fcda8f0f3eb6" providerId="LiveId" clId="{9B128D23-76FC-4FA5-94F9-A98A8F609674}" dt="2024-05-07T16:40:43.371" v="94"/>
          <ac:picMkLst>
            <pc:docMk/>
            <pc:sldMk cId="3411800684" sldId="273"/>
            <ac:picMk id="13" creationId="{FA32400D-0FF1-A24F-9945-54C62E0A9090}"/>
          </ac:picMkLst>
        </pc:picChg>
      </pc:sldChg>
      <pc:sldChg chg="addSp modSp mod modTransition">
        <pc:chgData name="Shaya Engelman" userId="b2a0fcda8f0f3eb6" providerId="LiveId" clId="{9B128D23-76FC-4FA5-94F9-A98A8F609674}" dt="2024-05-07T16:40:43.371" v="94"/>
        <pc:sldMkLst>
          <pc:docMk/>
          <pc:sldMk cId="1414441723" sldId="274"/>
        </pc:sldMkLst>
        <pc:spChg chg="mod">
          <ac:chgData name="Shaya Engelman" userId="b2a0fcda8f0f3eb6" providerId="LiveId" clId="{9B128D23-76FC-4FA5-94F9-A98A8F609674}" dt="2024-05-07T04:35:02.248" v="7" actId="20577"/>
          <ac:spMkLst>
            <pc:docMk/>
            <pc:sldMk cId="1414441723" sldId="274"/>
            <ac:spMk id="2" creationId="{6E656E54-643A-5604-EE34-1ED4B84D0F78}"/>
          </ac:spMkLst>
        </pc:spChg>
        <pc:picChg chg="add mod">
          <ac:chgData name="Shaya Engelman" userId="b2a0fcda8f0f3eb6" providerId="LiveId" clId="{9B128D23-76FC-4FA5-94F9-A98A8F609674}" dt="2024-05-07T16:40:43.371" v="94"/>
          <ac:picMkLst>
            <pc:docMk/>
            <pc:sldMk cId="1414441723" sldId="274"/>
            <ac:picMk id="9" creationId="{7DE78458-9C3B-1232-3B52-D5F98E25B990}"/>
          </ac:picMkLst>
        </pc:picChg>
      </pc:sldChg>
      <pc:sldChg chg="addSp modSp modTransition">
        <pc:chgData name="Shaya Engelman" userId="b2a0fcda8f0f3eb6" providerId="LiveId" clId="{9B128D23-76FC-4FA5-94F9-A98A8F609674}" dt="2024-05-07T16:40:43.371" v="94"/>
        <pc:sldMkLst>
          <pc:docMk/>
          <pc:sldMk cId="2703216659" sldId="275"/>
        </pc:sldMkLst>
        <pc:picChg chg="add mod">
          <ac:chgData name="Shaya Engelman" userId="b2a0fcda8f0f3eb6" providerId="LiveId" clId="{9B128D23-76FC-4FA5-94F9-A98A8F609674}" dt="2024-05-07T16:40:43.371" v="94"/>
          <ac:picMkLst>
            <pc:docMk/>
            <pc:sldMk cId="2703216659" sldId="275"/>
            <ac:picMk id="8" creationId="{8B9109FB-6BAA-9C98-7681-A978DB68E77E}"/>
          </ac:picMkLst>
        </pc:picChg>
      </pc:sldChg>
      <pc:sldChg chg="addSp modSp modTransition">
        <pc:chgData name="Shaya Engelman" userId="b2a0fcda8f0f3eb6" providerId="LiveId" clId="{9B128D23-76FC-4FA5-94F9-A98A8F609674}" dt="2024-05-07T16:40:43.371" v="94"/>
        <pc:sldMkLst>
          <pc:docMk/>
          <pc:sldMk cId="4067237073" sldId="277"/>
        </pc:sldMkLst>
        <pc:picChg chg="add mod">
          <ac:chgData name="Shaya Engelman" userId="b2a0fcda8f0f3eb6" providerId="LiveId" clId="{9B128D23-76FC-4FA5-94F9-A98A8F609674}" dt="2024-05-07T16:40:43.371" v="94"/>
          <ac:picMkLst>
            <pc:docMk/>
            <pc:sldMk cId="4067237073" sldId="277"/>
            <ac:picMk id="4" creationId="{583970ED-B4E9-22AD-9D55-2C335A00CFA8}"/>
          </ac:picMkLst>
        </pc:picChg>
      </pc:sldChg>
      <pc:sldChg chg="addSp modSp modTransition">
        <pc:chgData name="Shaya Engelman" userId="b2a0fcda8f0f3eb6" providerId="LiveId" clId="{9B128D23-76FC-4FA5-94F9-A98A8F609674}" dt="2024-05-07T16:40:43.371" v="94"/>
        <pc:sldMkLst>
          <pc:docMk/>
          <pc:sldMk cId="1585615352" sldId="278"/>
        </pc:sldMkLst>
        <pc:picChg chg="add mod">
          <ac:chgData name="Shaya Engelman" userId="b2a0fcda8f0f3eb6" providerId="LiveId" clId="{9B128D23-76FC-4FA5-94F9-A98A8F609674}" dt="2024-05-07T16:40:43.371" v="94"/>
          <ac:picMkLst>
            <pc:docMk/>
            <pc:sldMk cId="1585615352" sldId="278"/>
            <ac:picMk id="6" creationId="{784B8943-3452-6D57-4D11-916338A60165}"/>
          </ac:picMkLst>
        </pc:picChg>
      </pc:sldChg>
      <pc:sldChg chg="addSp delSp modSp mod modTransition modAnim">
        <pc:chgData name="Shaya Engelman" userId="b2a0fcda8f0f3eb6" providerId="LiveId" clId="{9B128D23-76FC-4FA5-94F9-A98A8F609674}" dt="2024-05-07T16:42:47.685" v="97"/>
        <pc:sldMkLst>
          <pc:docMk/>
          <pc:sldMk cId="51248030" sldId="279"/>
        </pc:sldMkLst>
        <pc:spChg chg="mod">
          <ac:chgData name="Shaya Engelman" userId="b2a0fcda8f0f3eb6" providerId="LiveId" clId="{9B128D23-76FC-4FA5-94F9-A98A8F609674}" dt="2024-05-07T04:36:08.905" v="9" actId="20577"/>
          <ac:spMkLst>
            <pc:docMk/>
            <pc:sldMk cId="51248030" sldId="279"/>
            <ac:spMk id="3" creationId="{FB533E1D-9478-CC77-B850-5F7D27653D96}"/>
          </ac:spMkLst>
        </pc:spChg>
        <pc:picChg chg="add del mod">
          <ac:chgData name="Shaya Engelman" userId="b2a0fcda8f0f3eb6" providerId="LiveId" clId="{9B128D23-76FC-4FA5-94F9-A98A8F609674}" dt="2024-05-07T16:40:46.747" v="96"/>
          <ac:picMkLst>
            <pc:docMk/>
            <pc:sldMk cId="51248030" sldId="279"/>
            <ac:picMk id="8" creationId="{C069D720-F93A-AD07-27A9-467374B84989}"/>
          </ac:picMkLst>
        </pc:picChg>
        <pc:picChg chg="add del mod ord">
          <ac:chgData name="Shaya Engelman" userId="b2a0fcda8f0f3eb6" providerId="LiveId" clId="{9B128D23-76FC-4FA5-94F9-A98A8F609674}" dt="2024-05-07T16:42:47.685" v="97"/>
          <ac:picMkLst>
            <pc:docMk/>
            <pc:sldMk cId="51248030" sldId="279"/>
            <ac:picMk id="13" creationId="{A29ACA9B-39F9-8EAC-217E-A41B75DB09E6}"/>
          </ac:picMkLst>
        </pc:picChg>
        <pc:picChg chg="add mod">
          <ac:chgData name="Shaya Engelman" userId="b2a0fcda8f0f3eb6" providerId="LiveId" clId="{9B128D23-76FC-4FA5-94F9-A98A8F609674}" dt="2024-05-07T16:42:47.685" v="97"/>
          <ac:picMkLst>
            <pc:docMk/>
            <pc:sldMk cId="51248030" sldId="279"/>
            <ac:picMk id="14" creationId="{61717DB3-30B4-698C-295F-A4664A30C425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3576474406" sldId="280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3576474406" sldId="280"/>
            <ac:picMk id="11" creationId="{464995C1-AF93-4F40-DEDA-EE0F777770E2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2231109423" sldId="281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2231109423" sldId="281"/>
            <ac:picMk id="9" creationId="{4F2D7BE1-0B0D-EC51-2404-268CBE26544B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2309205947" sldId="282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2309205947" sldId="282"/>
            <ac:picMk id="9" creationId="{12F9E4E7-C138-5D7D-E09D-A379C8DDBEE0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1077213488" sldId="283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1077213488" sldId="283"/>
            <ac:picMk id="7" creationId="{18E955E7-199E-D648-9238-701BF3DC782B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4167941540" sldId="284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4167941540" sldId="284"/>
            <ac:picMk id="6" creationId="{30297999-5FE9-73D9-490B-030CB53836D0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287811741" sldId="285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287811741" sldId="285"/>
            <ac:picMk id="6" creationId="{0F299C4D-CD3A-18D2-4C2B-78923900386D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3160353926" sldId="286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3160353926" sldId="286"/>
            <ac:picMk id="7" creationId="{CB59144F-16A0-9412-5A93-35A9B1E5E137}"/>
          </ac:picMkLst>
        </pc:picChg>
      </pc:sldChg>
      <pc:sldChg chg="addSp modSp modTransition">
        <pc:chgData name="Shaya Engelman" userId="b2a0fcda8f0f3eb6" providerId="LiveId" clId="{9B128D23-76FC-4FA5-94F9-A98A8F609674}" dt="2024-05-07T16:51:52.610" v="98"/>
        <pc:sldMkLst>
          <pc:docMk/>
          <pc:sldMk cId="952093088" sldId="287"/>
        </pc:sldMkLst>
        <pc:picChg chg="add mod">
          <ac:chgData name="Shaya Engelman" userId="b2a0fcda8f0f3eb6" providerId="LiveId" clId="{9B128D23-76FC-4FA5-94F9-A98A8F609674}" dt="2024-05-07T16:51:52.610" v="98"/>
          <ac:picMkLst>
            <pc:docMk/>
            <pc:sldMk cId="952093088" sldId="287"/>
            <ac:picMk id="5" creationId="{98D96121-78A0-CC4D-2FF8-778E32B1406B}"/>
          </ac:picMkLst>
        </pc:picChg>
      </pc:sldChg>
      <pc:sldChg chg="addSp delSp modSp new mod setBg">
        <pc:chgData name="Shaya Engelman" userId="b2a0fcda8f0f3eb6" providerId="LiveId" clId="{9B128D23-76FC-4FA5-94F9-A98A8F609674}" dt="2024-05-07T17:13:09.927" v="99"/>
        <pc:sldMkLst>
          <pc:docMk/>
          <pc:sldMk cId="3725420478" sldId="288"/>
        </pc:sldMkLst>
        <pc:spChg chg="mo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2" creationId="{9D5C9110-EEC8-28DA-7178-1BA63F4EABCE}"/>
          </ac:spMkLst>
        </pc:spChg>
        <pc:spChg chg="del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3" creationId="{0F656589-2040-4593-0D8D-728E27BBF19F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9" creationId="{4D60F200-5EB0-B223-2439-C96C67F0FEE1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11" creationId="{74067CD3-146F-6228-E362-39AA720C25F7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13" creationId="{271C7E5C-A0F8-E9FA-56DB-31A257FD4EDB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15" creationId="{33F70A3C-4474-2A39-470C-FD55A8837503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17" creationId="{BAC3F7D4-9613-0E1F-901C-98FE831DEBC0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19" creationId="{AFD5167C-AF48-26F0-7A9F-3F7643374872}"/>
          </ac:spMkLst>
        </pc:spChg>
        <pc:spChg chg="add">
          <ac:chgData name="Shaya Engelman" userId="b2a0fcda8f0f3eb6" providerId="LiveId" clId="{9B128D23-76FC-4FA5-94F9-A98A8F609674}" dt="2024-05-07T16:32:37.191" v="93" actId="26606"/>
          <ac:spMkLst>
            <pc:docMk/>
            <pc:sldMk cId="3725420478" sldId="288"/>
            <ac:spMk id="21" creationId="{87B30A01-FCA8-86A5-A840-C32A3BE2EDD6}"/>
          </ac:spMkLst>
        </pc:spChg>
        <pc:picChg chg="add">
          <ac:chgData name="Shaya Engelman" userId="b2a0fcda8f0f3eb6" providerId="LiveId" clId="{9B128D23-76FC-4FA5-94F9-A98A8F609674}" dt="2024-05-07T16:32:37.191" v="93" actId="26606"/>
          <ac:picMkLst>
            <pc:docMk/>
            <pc:sldMk cId="3725420478" sldId="288"/>
            <ac:picMk id="5" creationId="{D45A7B88-1074-57A3-B780-55532D224538}"/>
          </ac:picMkLst>
        </pc:picChg>
        <pc:picChg chg="add mod">
          <ac:chgData name="Shaya Engelman" userId="b2a0fcda8f0f3eb6" providerId="LiveId" clId="{9B128D23-76FC-4FA5-94F9-A98A8F609674}" dt="2024-05-07T17:13:09.927" v="99"/>
          <ac:picMkLst>
            <pc:docMk/>
            <pc:sldMk cId="3725420478" sldId="288"/>
            <ac:picMk id="8" creationId="{A1C69193-BB74-9ACF-1D1C-C0CA2AE0947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F9E19-2CA1-4021-B7F1-1755CB0AF48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AAB73E-2C25-47B9-938E-1BB90D4759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Abstract</a:t>
          </a:r>
        </a:p>
      </dgm:t>
    </dgm:pt>
    <dgm:pt modelId="{066D3342-28C8-4F8F-8915-BA54956774E0}" type="parTrans" cxnId="{C861C9A4-150F-4DC4-BE79-32CC14BCD4B1}">
      <dgm:prSet/>
      <dgm:spPr/>
      <dgm:t>
        <a:bodyPr/>
        <a:lstStyle/>
        <a:p>
          <a:endParaRPr lang="en-US"/>
        </a:p>
      </dgm:t>
    </dgm:pt>
    <dgm:pt modelId="{B63C39B6-A0B3-4412-8511-2886E3FC86D4}" type="sibTrans" cxnId="{C861C9A4-150F-4DC4-BE79-32CC14BCD4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72389C-0902-4643-932C-E70B3CFEDB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49DF5C8E-6BEF-427C-8902-FB64ABCA578C}" type="parTrans" cxnId="{A1A4B4EB-018A-42A4-B399-511F4A9C11B5}">
      <dgm:prSet/>
      <dgm:spPr/>
      <dgm:t>
        <a:bodyPr/>
        <a:lstStyle/>
        <a:p>
          <a:endParaRPr lang="en-US"/>
        </a:p>
      </dgm:t>
    </dgm:pt>
    <dgm:pt modelId="{CFA0D981-B89D-4889-9303-3D185F534B30}" type="sibTrans" cxnId="{A1A4B4EB-018A-42A4-B399-511F4A9C11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A9C67C-64E0-40FF-B877-20D6A373A0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6AE162EB-33AA-48EA-B7EA-20EFBA2FFA5C}" type="parTrans" cxnId="{DC3E6C7E-C216-4858-848A-03EE4B9E51E0}">
      <dgm:prSet/>
      <dgm:spPr/>
      <dgm:t>
        <a:bodyPr/>
        <a:lstStyle/>
        <a:p>
          <a:endParaRPr lang="en-US"/>
        </a:p>
      </dgm:t>
    </dgm:pt>
    <dgm:pt modelId="{106B311C-42A3-4136-9BEA-72C4A95212B7}" type="sibTrans" cxnId="{DC3E6C7E-C216-4858-848A-03EE4B9E51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E53283-C886-4259-AA01-B48CA9D89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Experimentation</a:t>
          </a:r>
        </a:p>
      </dgm:t>
    </dgm:pt>
    <dgm:pt modelId="{2E4E6F7E-1D1C-4F39-93C1-46E716B70055}" type="parTrans" cxnId="{99980678-BE52-41D1-9FC8-90C72B39629E}">
      <dgm:prSet/>
      <dgm:spPr/>
      <dgm:t>
        <a:bodyPr/>
        <a:lstStyle/>
        <a:p>
          <a:endParaRPr lang="en-US"/>
        </a:p>
      </dgm:t>
    </dgm:pt>
    <dgm:pt modelId="{728A4AF5-1451-441F-A5B9-FDBA1D0AB3A1}" type="sibTrans" cxnId="{99980678-BE52-41D1-9FC8-90C72B3962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312593-1A7F-4D3C-83FE-542B131284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B5F7D285-400C-4E6C-B31B-B354169A4DCA}" type="parTrans" cxnId="{69FA738F-A564-4BFC-8A1E-945E995A476A}">
      <dgm:prSet/>
      <dgm:spPr/>
      <dgm:t>
        <a:bodyPr/>
        <a:lstStyle/>
        <a:p>
          <a:endParaRPr lang="en-US"/>
        </a:p>
      </dgm:t>
    </dgm:pt>
    <dgm:pt modelId="{886E5399-610D-4160-963A-537964825EBA}" type="sibTrans" cxnId="{69FA738F-A564-4BFC-8A1E-945E995A47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6D6F64-61CB-41F6-81CF-7C37D369D2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References</a:t>
          </a:r>
        </a:p>
      </dgm:t>
    </dgm:pt>
    <dgm:pt modelId="{51C42AC9-302F-40EC-BB39-7D58C005FFCF}" type="parTrans" cxnId="{31BE700D-C6AD-4CE5-B784-C670E9FD1642}">
      <dgm:prSet/>
      <dgm:spPr/>
      <dgm:t>
        <a:bodyPr/>
        <a:lstStyle/>
        <a:p>
          <a:endParaRPr lang="en-US"/>
        </a:p>
      </dgm:t>
    </dgm:pt>
    <dgm:pt modelId="{CD9EE433-FC8B-42A9-BD6A-9FF7591D917D}" type="sibTrans" cxnId="{31BE700D-C6AD-4CE5-B784-C670E9FD1642}">
      <dgm:prSet/>
      <dgm:spPr/>
      <dgm:t>
        <a:bodyPr/>
        <a:lstStyle/>
        <a:p>
          <a:endParaRPr lang="en-US"/>
        </a:p>
      </dgm:t>
    </dgm:pt>
    <dgm:pt modelId="{15207AFE-BF6F-4F79-847B-3F5A6E5DB166}" type="pres">
      <dgm:prSet presAssocID="{0FBF9E19-2CA1-4021-B7F1-1755CB0AF48E}" presName="root" presStyleCnt="0">
        <dgm:presLayoutVars>
          <dgm:dir/>
          <dgm:resizeHandles val="exact"/>
        </dgm:presLayoutVars>
      </dgm:prSet>
      <dgm:spPr/>
    </dgm:pt>
    <dgm:pt modelId="{CB34154E-1897-4CD9-9087-5B0526D009F6}" type="pres">
      <dgm:prSet presAssocID="{0FBF9E19-2CA1-4021-B7F1-1755CB0AF48E}" presName="container" presStyleCnt="0">
        <dgm:presLayoutVars>
          <dgm:dir/>
          <dgm:resizeHandles val="exact"/>
        </dgm:presLayoutVars>
      </dgm:prSet>
      <dgm:spPr/>
    </dgm:pt>
    <dgm:pt modelId="{FDE0D711-CD13-4D4C-AF00-8CA70FBD67F7}" type="pres">
      <dgm:prSet presAssocID="{A3AAB73E-2C25-47B9-938E-1BB90D475967}" presName="compNode" presStyleCnt="0"/>
      <dgm:spPr/>
    </dgm:pt>
    <dgm:pt modelId="{4AC19D35-B460-4B8A-9549-A34F80E3218A}" type="pres">
      <dgm:prSet presAssocID="{A3AAB73E-2C25-47B9-938E-1BB90D475967}" presName="iconBgRect" presStyleLbl="bgShp" presStyleIdx="0" presStyleCnt="6"/>
      <dgm:spPr/>
    </dgm:pt>
    <dgm:pt modelId="{F2209461-44DC-452A-8053-E2B4AA8A7CF7}" type="pres">
      <dgm:prSet presAssocID="{A3AAB73E-2C25-47B9-938E-1BB90D47596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g"/>
        </a:ext>
      </dgm:extLst>
    </dgm:pt>
    <dgm:pt modelId="{8AEEBD51-CEA7-4FC7-A3D5-2AF3AB3F4582}" type="pres">
      <dgm:prSet presAssocID="{A3AAB73E-2C25-47B9-938E-1BB90D475967}" presName="spaceRect" presStyleCnt="0"/>
      <dgm:spPr/>
    </dgm:pt>
    <dgm:pt modelId="{31A90A65-0F2A-4961-86BA-EC863C7AB252}" type="pres">
      <dgm:prSet presAssocID="{A3AAB73E-2C25-47B9-938E-1BB90D475967}" presName="textRect" presStyleLbl="revTx" presStyleIdx="0" presStyleCnt="6">
        <dgm:presLayoutVars>
          <dgm:chMax val="1"/>
          <dgm:chPref val="1"/>
        </dgm:presLayoutVars>
      </dgm:prSet>
      <dgm:spPr/>
    </dgm:pt>
    <dgm:pt modelId="{7E7A699D-14B9-435D-A823-F57F30CDF50A}" type="pres">
      <dgm:prSet presAssocID="{B63C39B6-A0B3-4412-8511-2886E3FC86D4}" presName="sibTrans" presStyleLbl="sibTrans2D1" presStyleIdx="0" presStyleCnt="0"/>
      <dgm:spPr/>
    </dgm:pt>
    <dgm:pt modelId="{DC7E9F31-5AF9-473C-8233-25A600C0F645}" type="pres">
      <dgm:prSet presAssocID="{A172389C-0902-4643-932C-E70B3CFEDB82}" presName="compNode" presStyleCnt="0"/>
      <dgm:spPr/>
    </dgm:pt>
    <dgm:pt modelId="{8D90AC7E-288C-49B4-8A2E-7626445BE021}" type="pres">
      <dgm:prSet presAssocID="{A172389C-0902-4643-932C-E70B3CFEDB82}" presName="iconBgRect" presStyleLbl="bgShp" presStyleIdx="1" presStyleCnt="6"/>
      <dgm:spPr/>
    </dgm:pt>
    <dgm:pt modelId="{621D02FC-8389-48AD-8FBC-35C7A5BACBF2}" type="pres">
      <dgm:prSet presAssocID="{A172389C-0902-4643-932C-E70B3CFEDB8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2106650B-6841-400A-8BEE-568EC662A1D6}" type="pres">
      <dgm:prSet presAssocID="{A172389C-0902-4643-932C-E70B3CFEDB82}" presName="spaceRect" presStyleCnt="0"/>
      <dgm:spPr/>
    </dgm:pt>
    <dgm:pt modelId="{A773DE77-EABE-4BAA-AC55-9143480C3A2E}" type="pres">
      <dgm:prSet presAssocID="{A172389C-0902-4643-932C-E70B3CFEDB82}" presName="textRect" presStyleLbl="revTx" presStyleIdx="1" presStyleCnt="6">
        <dgm:presLayoutVars>
          <dgm:chMax val="1"/>
          <dgm:chPref val="1"/>
        </dgm:presLayoutVars>
      </dgm:prSet>
      <dgm:spPr/>
    </dgm:pt>
    <dgm:pt modelId="{5851A5C7-7A00-47DC-83BB-8A885D278E9C}" type="pres">
      <dgm:prSet presAssocID="{CFA0D981-B89D-4889-9303-3D185F534B30}" presName="sibTrans" presStyleLbl="sibTrans2D1" presStyleIdx="0" presStyleCnt="0"/>
      <dgm:spPr/>
    </dgm:pt>
    <dgm:pt modelId="{D48EF208-1D23-4FB5-BC48-0ED20F1B15F3}" type="pres">
      <dgm:prSet presAssocID="{42A9C67C-64E0-40FF-B877-20D6A373A08B}" presName="compNode" presStyleCnt="0"/>
      <dgm:spPr/>
    </dgm:pt>
    <dgm:pt modelId="{87D2975F-C3C1-4FE2-965F-3593B7D27640}" type="pres">
      <dgm:prSet presAssocID="{42A9C67C-64E0-40FF-B877-20D6A373A08B}" presName="iconBgRect" presStyleLbl="bgShp" presStyleIdx="2" presStyleCnt="6"/>
      <dgm:spPr/>
    </dgm:pt>
    <dgm:pt modelId="{5CDE4230-D9D9-4E5D-9831-9DB1E2749FDE}" type="pres">
      <dgm:prSet presAssocID="{42A9C67C-64E0-40FF-B877-20D6A373A08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64A27929-6CCF-4C84-B93B-5402310A91F4}" type="pres">
      <dgm:prSet presAssocID="{42A9C67C-64E0-40FF-B877-20D6A373A08B}" presName="spaceRect" presStyleCnt="0"/>
      <dgm:spPr/>
    </dgm:pt>
    <dgm:pt modelId="{4ECFF0BD-811E-40A0-B6C7-3FAED2B4BC29}" type="pres">
      <dgm:prSet presAssocID="{42A9C67C-64E0-40FF-B877-20D6A373A08B}" presName="textRect" presStyleLbl="revTx" presStyleIdx="2" presStyleCnt="6">
        <dgm:presLayoutVars>
          <dgm:chMax val="1"/>
          <dgm:chPref val="1"/>
        </dgm:presLayoutVars>
      </dgm:prSet>
      <dgm:spPr/>
    </dgm:pt>
    <dgm:pt modelId="{9331ACF5-1C02-4192-99CE-0548ABCA75AF}" type="pres">
      <dgm:prSet presAssocID="{106B311C-42A3-4136-9BEA-72C4A95212B7}" presName="sibTrans" presStyleLbl="sibTrans2D1" presStyleIdx="0" presStyleCnt="0"/>
      <dgm:spPr/>
    </dgm:pt>
    <dgm:pt modelId="{CB645627-7C1D-4A8C-8005-82E2DA351CD5}" type="pres">
      <dgm:prSet presAssocID="{D0E53283-C886-4259-AA01-B48CA9D891BB}" presName="compNode" presStyleCnt="0"/>
      <dgm:spPr/>
    </dgm:pt>
    <dgm:pt modelId="{5335133E-09BA-4332-8FEC-8772F1141BA0}" type="pres">
      <dgm:prSet presAssocID="{D0E53283-C886-4259-AA01-B48CA9D891BB}" presName="iconBgRect" presStyleLbl="bgShp" presStyleIdx="3" presStyleCnt="6"/>
      <dgm:spPr/>
    </dgm:pt>
    <dgm:pt modelId="{0D19E8A4-058B-41A6-BDFF-C02E25FDAB78}" type="pres">
      <dgm:prSet presAssocID="{D0E53283-C886-4259-AA01-B48CA9D891B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king Location"/>
        </a:ext>
      </dgm:extLst>
    </dgm:pt>
    <dgm:pt modelId="{1236B4BE-99E0-47F7-9454-40105FC4283E}" type="pres">
      <dgm:prSet presAssocID="{D0E53283-C886-4259-AA01-B48CA9D891BB}" presName="spaceRect" presStyleCnt="0"/>
      <dgm:spPr/>
    </dgm:pt>
    <dgm:pt modelId="{6E511ED4-5E3B-4531-A286-065F859156C4}" type="pres">
      <dgm:prSet presAssocID="{D0E53283-C886-4259-AA01-B48CA9D891BB}" presName="textRect" presStyleLbl="revTx" presStyleIdx="3" presStyleCnt="6">
        <dgm:presLayoutVars>
          <dgm:chMax val="1"/>
          <dgm:chPref val="1"/>
        </dgm:presLayoutVars>
      </dgm:prSet>
      <dgm:spPr/>
    </dgm:pt>
    <dgm:pt modelId="{1572610A-7B52-44DF-83F1-3C8C4E30398D}" type="pres">
      <dgm:prSet presAssocID="{728A4AF5-1451-441F-A5B9-FDBA1D0AB3A1}" presName="sibTrans" presStyleLbl="sibTrans2D1" presStyleIdx="0" presStyleCnt="0"/>
      <dgm:spPr/>
    </dgm:pt>
    <dgm:pt modelId="{AC827666-182A-4BFC-A3AD-0DBEC0690AF2}" type="pres">
      <dgm:prSet presAssocID="{8B312593-1A7F-4D3C-83FE-542B13128417}" presName="compNode" presStyleCnt="0"/>
      <dgm:spPr/>
    </dgm:pt>
    <dgm:pt modelId="{9429ACBC-248B-45FE-B559-A62388DA7B6C}" type="pres">
      <dgm:prSet presAssocID="{8B312593-1A7F-4D3C-83FE-542B13128417}" presName="iconBgRect" presStyleLbl="bgShp" presStyleIdx="4" presStyleCnt="6"/>
      <dgm:spPr/>
    </dgm:pt>
    <dgm:pt modelId="{90CD84EC-5BD2-4654-B891-657D0ED1F666}" type="pres">
      <dgm:prSet presAssocID="{8B312593-1A7F-4D3C-83FE-542B1312841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1D848108-0569-44CD-BF42-686B03D021F8}" type="pres">
      <dgm:prSet presAssocID="{8B312593-1A7F-4D3C-83FE-542B13128417}" presName="spaceRect" presStyleCnt="0"/>
      <dgm:spPr/>
    </dgm:pt>
    <dgm:pt modelId="{836E9839-0D88-48C0-BD2C-7AB913844F2D}" type="pres">
      <dgm:prSet presAssocID="{8B312593-1A7F-4D3C-83FE-542B13128417}" presName="textRect" presStyleLbl="revTx" presStyleIdx="4" presStyleCnt="6">
        <dgm:presLayoutVars>
          <dgm:chMax val="1"/>
          <dgm:chPref val="1"/>
        </dgm:presLayoutVars>
      </dgm:prSet>
      <dgm:spPr/>
    </dgm:pt>
    <dgm:pt modelId="{E2727E47-1DE4-4DF4-A484-33EEA4ECDECD}" type="pres">
      <dgm:prSet presAssocID="{886E5399-610D-4160-963A-537964825EBA}" presName="sibTrans" presStyleLbl="sibTrans2D1" presStyleIdx="0" presStyleCnt="0"/>
      <dgm:spPr/>
    </dgm:pt>
    <dgm:pt modelId="{9525405A-EEA4-4572-9505-1C91E62943C4}" type="pres">
      <dgm:prSet presAssocID="{656D6F64-61CB-41F6-81CF-7C37D369D270}" presName="compNode" presStyleCnt="0"/>
      <dgm:spPr/>
    </dgm:pt>
    <dgm:pt modelId="{72804ED0-AE06-419F-9B12-15775A64BA67}" type="pres">
      <dgm:prSet presAssocID="{656D6F64-61CB-41F6-81CF-7C37D369D270}" presName="iconBgRect" presStyleLbl="bgShp" presStyleIdx="5" presStyleCnt="6"/>
      <dgm:spPr/>
    </dgm:pt>
    <dgm:pt modelId="{FC45F5AE-8329-46FD-808F-F63CC1A96ECA}" type="pres">
      <dgm:prSet presAssocID="{656D6F64-61CB-41F6-81CF-7C37D369D27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98F580C2-4138-4D46-8C61-9F9572BE54AE}" type="pres">
      <dgm:prSet presAssocID="{656D6F64-61CB-41F6-81CF-7C37D369D270}" presName="spaceRect" presStyleCnt="0"/>
      <dgm:spPr/>
    </dgm:pt>
    <dgm:pt modelId="{DB72C629-E50F-4BBC-AB55-838435AEF4FE}" type="pres">
      <dgm:prSet presAssocID="{656D6F64-61CB-41F6-81CF-7C37D369D27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223330C-3B71-47D2-AB65-B26794E55E7A}" type="presOf" srcId="{D0E53283-C886-4259-AA01-B48CA9D891BB}" destId="{6E511ED4-5E3B-4531-A286-065F859156C4}" srcOrd="0" destOrd="0" presId="urn:microsoft.com/office/officeart/2018/2/layout/IconCircleList"/>
    <dgm:cxn modelId="{31BE700D-C6AD-4CE5-B784-C670E9FD1642}" srcId="{0FBF9E19-2CA1-4021-B7F1-1755CB0AF48E}" destId="{656D6F64-61CB-41F6-81CF-7C37D369D270}" srcOrd="5" destOrd="0" parTransId="{51C42AC9-302F-40EC-BB39-7D58C005FFCF}" sibTransId="{CD9EE433-FC8B-42A9-BD6A-9FF7591D917D}"/>
    <dgm:cxn modelId="{10609214-D937-41F2-9DB7-4629D98F84DE}" type="presOf" srcId="{B63C39B6-A0B3-4412-8511-2886E3FC86D4}" destId="{7E7A699D-14B9-435D-A823-F57F30CDF50A}" srcOrd="0" destOrd="0" presId="urn:microsoft.com/office/officeart/2018/2/layout/IconCircleList"/>
    <dgm:cxn modelId="{ABFBCA15-6296-4BD2-8157-8C89E17E58C4}" type="presOf" srcId="{886E5399-610D-4160-963A-537964825EBA}" destId="{E2727E47-1DE4-4DF4-A484-33EEA4ECDECD}" srcOrd="0" destOrd="0" presId="urn:microsoft.com/office/officeart/2018/2/layout/IconCircleList"/>
    <dgm:cxn modelId="{B7CF911A-E22C-4368-B88A-A59E6E27C6BD}" type="presOf" srcId="{CFA0D981-B89D-4889-9303-3D185F534B30}" destId="{5851A5C7-7A00-47DC-83BB-8A885D278E9C}" srcOrd="0" destOrd="0" presId="urn:microsoft.com/office/officeart/2018/2/layout/IconCircleList"/>
    <dgm:cxn modelId="{F785B224-F2CC-4C04-983B-76B6DD973551}" type="presOf" srcId="{8B312593-1A7F-4D3C-83FE-542B13128417}" destId="{836E9839-0D88-48C0-BD2C-7AB913844F2D}" srcOrd="0" destOrd="0" presId="urn:microsoft.com/office/officeart/2018/2/layout/IconCircleList"/>
    <dgm:cxn modelId="{B6C6D92A-5153-43B2-A44F-848ECFCC8B5C}" type="presOf" srcId="{42A9C67C-64E0-40FF-B877-20D6A373A08B}" destId="{4ECFF0BD-811E-40A0-B6C7-3FAED2B4BC29}" srcOrd="0" destOrd="0" presId="urn:microsoft.com/office/officeart/2018/2/layout/IconCircleList"/>
    <dgm:cxn modelId="{99980678-BE52-41D1-9FC8-90C72B39629E}" srcId="{0FBF9E19-2CA1-4021-B7F1-1755CB0AF48E}" destId="{D0E53283-C886-4259-AA01-B48CA9D891BB}" srcOrd="3" destOrd="0" parTransId="{2E4E6F7E-1D1C-4F39-93C1-46E716B70055}" sibTransId="{728A4AF5-1451-441F-A5B9-FDBA1D0AB3A1}"/>
    <dgm:cxn modelId="{DC3E6C7E-C216-4858-848A-03EE4B9E51E0}" srcId="{0FBF9E19-2CA1-4021-B7F1-1755CB0AF48E}" destId="{42A9C67C-64E0-40FF-B877-20D6A373A08B}" srcOrd="2" destOrd="0" parTransId="{6AE162EB-33AA-48EA-B7EA-20EFBA2FFA5C}" sibTransId="{106B311C-42A3-4136-9BEA-72C4A95212B7}"/>
    <dgm:cxn modelId="{E349318F-3E37-4DF6-B2B5-E4504F5DE639}" type="presOf" srcId="{A3AAB73E-2C25-47B9-938E-1BB90D475967}" destId="{31A90A65-0F2A-4961-86BA-EC863C7AB252}" srcOrd="0" destOrd="0" presId="urn:microsoft.com/office/officeart/2018/2/layout/IconCircleList"/>
    <dgm:cxn modelId="{69FA738F-A564-4BFC-8A1E-945E995A476A}" srcId="{0FBF9E19-2CA1-4021-B7F1-1755CB0AF48E}" destId="{8B312593-1A7F-4D3C-83FE-542B13128417}" srcOrd="4" destOrd="0" parTransId="{B5F7D285-400C-4E6C-B31B-B354169A4DCA}" sibTransId="{886E5399-610D-4160-963A-537964825EBA}"/>
    <dgm:cxn modelId="{415DB89B-69A9-4078-B563-B55A5F44B7E4}" type="presOf" srcId="{0FBF9E19-2CA1-4021-B7F1-1755CB0AF48E}" destId="{15207AFE-BF6F-4F79-847B-3F5A6E5DB166}" srcOrd="0" destOrd="0" presId="urn:microsoft.com/office/officeart/2018/2/layout/IconCircleList"/>
    <dgm:cxn modelId="{4FE086A1-5A76-4AAC-ACC4-38FD6439D2FE}" type="presOf" srcId="{728A4AF5-1451-441F-A5B9-FDBA1D0AB3A1}" destId="{1572610A-7B52-44DF-83F1-3C8C4E30398D}" srcOrd="0" destOrd="0" presId="urn:microsoft.com/office/officeart/2018/2/layout/IconCircleList"/>
    <dgm:cxn modelId="{C861C9A4-150F-4DC4-BE79-32CC14BCD4B1}" srcId="{0FBF9E19-2CA1-4021-B7F1-1755CB0AF48E}" destId="{A3AAB73E-2C25-47B9-938E-1BB90D475967}" srcOrd="0" destOrd="0" parTransId="{066D3342-28C8-4F8F-8915-BA54956774E0}" sibTransId="{B63C39B6-A0B3-4412-8511-2886E3FC86D4}"/>
    <dgm:cxn modelId="{91DDA5A7-ABBB-40A8-A4B2-082C733D66B7}" type="presOf" srcId="{106B311C-42A3-4136-9BEA-72C4A95212B7}" destId="{9331ACF5-1C02-4192-99CE-0548ABCA75AF}" srcOrd="0" destOrd="0" presId="urn:microsoft.com/office/officeart/2018/2/layout/IconCircleList"/>
    <dgm:cxn modelId="{44CF07C3-971A-4D64-9FC9-867AAFA5EB20}" type="presOf" srcId="{A172389C-0902-4643-932C-E70B3CFEDB82}" destId="{A773DE77-EABE-4BAA-AC55-9143480C3A2E}" srcOrd="0" destOrd="0" presId="urn:microsoft.com/office/officeart/2018/2/layout/IconCircleList"/>
    <dgm:cxn modelId="{4BF3C4E3-2A3B-44E2-986D-477108BD49C2}" type="presOf" srcId="{656D6F64-61CB-41F6-81CF-7C37D369D270}" destId="{DB72C629-E50F-4BBC-AB55-838435AEF4FE}" srcOrd="0" destOrd="0" presId="urn:microsoft.com/office/officeart/2018/2/layout/IconCircleList"/>
    <dgm:cxn modelId="{A1A4B4EB-018A-42A4-B399-511F4A9C11B5}" srcId="{0FBF9E19-2CA1-4021-B7F1-1755CB0AF48E}" destId="{A172389C-0902-4643-932C-E70B3CFEDB82}" srcOrd="1" destOrd="0" parTransId="{49DF5C8E-6BEF-427C-8902-FB64ABCA578C}" sibTransId="{CFA0D981-B89D-4889-9303-3D185F534B30}"/>
    <dgm:cxn modelId="{3FEDA7F4-F233-4BD6-802B-A1D11C05080F}" type="presParOf" srcId="{15207AFE-BF6F-4F79-847B-3F5A6E5DB166}" destId="{CB34154E-1897-4CD9-9087-5B0526D009F6}" srcOrd="0" destOrd="0" presId="urn:microsoft.com/office/officeart/2018/2/layout/IconCircleList"/>
    <dgm:cxn modelId="{42AE0475-244E-43A4-A2C1-D9AB5DD936D0}" type="presParOf" srcId="{CB34154E-1897-4CD9-9087-5B0526D009F6}" destId="{FDE0D711-CD13-4D4C-AF00-8CA70FBD67F7}" srcOrd="0" destOrd="0" presId="urn:microsoft.com/office/officeart/2018/2/layout/IconCircleList"/>
    <dgm:cxn modelId="{F7707F45-ED42-4C8E-8224-A3A57A36307F}" type="presParOf" srcId="{FDE0D711-CD13-4D4C-AF00-8CA70FBD67F7}" destId="{4AC19D35-B460-4B8A-9549-A34F80E3218A}" srcOrd="0" destOrd="0" presId="urn:microsoft.com/office/officeart/2018/2/layout/IconCircleList"/>
    <dgm:cxn modelId="{14A619EE-8B00-43BA-B3F7-E866F2B07E6F}" type="presParOf" srcId="{FDE0D711-CD13-4D4C-AF00-8CA70FBD67F7}" destId="{F2209461-44DC-452A-8053-E2B4AA8A7CF7}" srcOrd="1" destOrd="0" presId="urn:microsoft.com/office/officeart/2018/2/layout/IconCircleList"/>
    <dgm:cxn modelId="{24BF1ACE-899D-4E78-800F-D188307B4277}" type="presParOf" srcId="{FDE0D711-CD13-4D4C-AF00-8CA70FBD67F7}" destId="{8AEEBD51-CEA7-4FC7-A3D5-2AF3AB3F4582}" srcOrd="2" destOrd="0" presId="urn:microsoft.com/office/officeart/2018/2/layout/IconCircleList"/>
    <dgm:cxn modelId="{E488764A-5F4F-44DC-97D0-73A0F02F6892}" type="presParOf" srcId="{FDE0D711-CD13-4D4C-AF00-8CA70FBD67F7}" destId="{31A90A65-0F2A-4961-86BA-EC863C7AB252}" srcOrd="3" destOrd="0" presId="urn:microsoft.com/office/officeart/2018/2/layout/IconCircleList"/>
    <dgm:cxn modelId="{E9230AD1-6A65-4F52-A971-7B806A9ACD51}" type="presParOf" srcId="{CB34154E-1897-4CD9-9087-5B0526D009F6}" destId="{7E7A699D-14B9-435D-A823-F57F30CDF50A}" srcOrd="1" destOrd="0" presId="urn:microsoft.com/office/officeart/2018/2/layout/IconCircleList"/>
    <dgm:cxn modelId="{557768A2-68D7-42A6-B350-AA616A3F4816}" type="presParOf" srcId="{CB34154E-1897-4CD9-9087-5B0526D009F6}" destId="{DC7E9F31-5AF9-473C-8233-25A600C0F645}" srcOrd="2" destOrd="0" presId="urn:microsoft.com/office/officeart/2018/2/layout/IconCircleList"/>
    <dgm:cxn modelId="{FE03E3F4-065F-425B-B8DF-A4C4F3DAC669}" type="presParOf" srcId="{DC7E9F31-5AF9-473C-8233-25A600C0F645}" destId="{8D90AC7E-288C-49B4-8A2E-7626445BE021}" srcOrd="0" destOrd="0" presId="urn:microsoft.com/office/officeart/2018/2/layout/IconCircleList"/>
    <dgm:cxn modelId="{80A1351D-60C9-48D5-9263-32512CEB9C70}" type="presParOf" srcId="{DC7E9F31-5AF9-473C-8233-25A600C0F645}" destId="{621D02FC-8389-48AD-8FBC-35C7A5BACBF2}" srcOrd="1" destOrd="0" presId="urn:microsoft.com/office/officeart/2018/2/layout/IconCircleList"/>
    <dgm:cxn modelId="{4FFAF38B-94F6-4A04-9CC0-77E1E64E42E3}" type="presParOf" srcId="{DC7E9F31-5AF9-473C-8233-25A600C0F645}" destId="{2106650B-6841-400A-8BEE-568EC662A1D6}" srcOrd="2" destOrd="0" presId="urn:microsoft.com/office/officeart/2018/2/layout/IconCircleList"/>
    <dgm:cxn modelId="{CF1CA9FF-9B78-4C6A-8284-56E31F4067A7}" type="presParOf" srcId="{DC7E9F31-5AF9-473C-8233-25A600C0F645}" destId="{A773DE77-EABE-4BAA-AC55-9143480C3A2E}" srcOrd="3" destOrd="0" presId="urn:microsoft.com/office/officeart/2018/2/layout/IconCircleList"/>
    <dgm:cxn modelId="{0F06AF22-924E-49E1-A15B-3388010F4D65}" type="presParOf" srcId="{CB34154E-1897-4CD9-9087-5B0526D009F6}" destId="{5851A5C7-7A00-47DC-83BB-8A885D278E9C}" srcOrd="3" destOrd="0" presId="urn:microsoft.com/office/officeart/2018/2/layout/IconCircleList"/>
    <dgm:cxn modelId="{A0D40BE4-770E-4C77-B02D-B5333FB11D73}" type="presParOf" srcId="{CB34154E-1897-4CD9-9087-5B0526D009F6}" destId="{D48EF208-1D23-4FB5-BC48-0ED20F1B15F3}" srcOrd="4" destOrd="0" presId="urn:microsoft.com/office/officeart/2018/2/layout/IconCircleList"/>
    <dgm:cxn modelId="{82EF26EE-DE14-4CF3-9314-C601A5F9F811}" type="presParOf" srcId="{D48EF208-1D23-4FB5-BC48-0ED20F1B15F3}" destId="{87D2975F-C3C1-4FE2-965F-3593B7D27640}" srcOrd="0" destOrd="0" presId="urn:microsoft.com/office/officeart/2018/2/layout/IconCircleList"/>
    <dgm:cxn modelId="{ABE5CB43-10C7-4146-98A5-3B34BB6B61AE}" type="presParOf" srcId="{D48EF208-1D23-4FB5-BC48-0ED20F1B15F3}" destId="{5CDE4230-D9D9-4E5D-9831-9DB1E2749FDE}" srcOrd="1" destOrd="0" presId="urn:microsoft.com/office/officeart/2018/2/layout/IconCircleList"/>
    <dgm:cxn modelId="{18CBD8F9-DACE-4741-9CDF-537E910D01F1}" type="presParOf" srcId="{D48EF208-1D23-4FB5-BC48-0ED20F1B15F3}" destId="{64A27929-6CCF-4C84-B93B-5402310A91F4}" srcOrd="2" destOrd="0" presId="urn:microsoft.com/office/officeart/2018/2/layout/IconCircleList"/>
    <dgm:cxn modelId="{ED67D8E4-3163-4E56-B8C0-9F62F1A89FF2}" type="presParOf" srcId="{D48EF208-1D23-4FB5-BC48-0ED20F1B15F3}" destId="{4ECFF0BD-811E-40A0-B6C7-3FAED2B4BC29}" srcOrd="3" destOrd="0" presId="urn:microsoft.com/office/officeart/2018/2/layout/IconCircleList"/>
    <dgm:cxn modelId="{3C6FD22A-C60E-4D01-AA6D-0DBA8475EC52}" type="presParOf" srcId="{CB34154E-1897-4CD9-9087-5B0526D009F6}" destId="{9331ACF5-1C02-4192-99CE-0548ABCA75AF}" srcOrd="5" destOrd="0" presId="urn:microsoft.com/office/officeart/2018/2/layout/IconCircleList"/>
    <dgm:cxn modelId="{CA12090E-A670-4F5F-B6AA-BE0145A49A3F}" type="presParOf" srcId="{CB34154E-1897-4CD9-9087-5B0526D009F6}" destId="{CB645627-7C1D-4A8C-8005-82E2DA351CD5}" srcOrd="6" destOrd="0" presId="urn:microsoft.com/office/officeart/2018/2/layout/IconCircleList"/>
    <dgm:cxn modelId="{AF3807EA-3A1C-4E0E-8C96-6757505B5789}" type="presParOf" srcId="{CB645627-7C1D-4A8C-8005-82E2DA351CD5}" destId="{5335133E-09BA-4332-8FEC-8772F1141BA0}" srcOrd="0" destOrd="0" presId="urn:microsoft.com/office/officeart/2018/2/layout/IconCircleList"/>
    <dgm:cxn modelId="{5EE8BD09-1AF1-4C65-997C-7C25531DB75D}" type="presParOf" srcId="{CB645627-7C1D-4A8C-8005-82E2DA351CD5}" destId="{0D19E8A4-058B-41A6-BDFF-C02E25FDAB78}" srcOrd="1" destOrd="0" presId="urn:microsoft.com/office/officeart/2018/2/layout/IconCircleList"/>
    <dgm:cxn modelId="{2A848B5C-3F03-41F2-9710-B62A96577699}" type="presParOf" srcId="{CB645627-7C1D-4A8C-8005-82E2DA351CD5}" destId="{1236B4BE-99E0-47F7-9454-40105FC4283E}" srcOrd="2" destOrd="0" presId="urn:microsoft.com/office/officeart/2018/2/layout/IconCircleList"/>
    <dgm:cxn modelId="{1AC6C8C1-8BFD-49D9-98A7-C1D1B23CA559}" type="presParOf" srcId="{CB645627-7C1D-4A8C-8005-82E2DA351CD5}" destId="{6E511ED4-5E3B-4531-A286-065F859156C4}" srcOrd="3" destOrd="0" presId="urn:microsoft.com/office/officeart/2018/2/layout/IconCircleList"/>
    <dgm:cxn modelId="{EC0C3EB3-C766-4799-ABA8-094EE09FD40D}" type="presParOf" srcId="{CB34154E-1897-4CD9-9087-5B0526D009F6}" destId="{1572610A-7B52-44DF-83F1-3C8C4E30398D}" srcOrd="7" destOrd="0" presId="urn:microsoft.com/office/officeart/2018/2/layout/IconCircleList"/>
    <dgm:cxn modelId="{8B541CB3-E275-4AF3-843B-A2C1379DE6F2}" type="presParOf" srcId="{CB34154E-1897-4CD9-9087-5B0526D009F6}" destId="{AC827666-182A-4BFC-A3AD-0DBEC0690AF2}" srcOrd="8" destOrd="0" presId="urn:microsoft.com/office/officeart/2018/2/layout/IconCircleList"/>
    <dgm:cxn modelId="{587C7F9C-ABCA-40D6-9A74-A2C588380103}" type="presParOf" srcId="{AC827666-182A-4BFC-A3AD-0DBEC0690AF2}" destId="{9429ACBC-248B-45FE-B559-A62388DA7B6C}" srcOrd="0" destOrd="0" presId="urn:microsoft.com/office/officeart/2018/2/layout/IconCircleList"/>
    <dgm:cxn modelId="{0B9089A7-EE9B-47EA-9647-C810616F7EE0}" type="presParOf" srcId="{AC827666-182A-4BFC-A3AD-0DBEC0690AF2}" destId="{90CD84EC-5BD2-4654-B891-657D0ED1F666}" srcOrd="1" destOrd="0" presId="urn:microsoft.com/office/officeart/2018/2/layout/IconCircleList"/>
    <dgm:cxn modelId="{F7C829E9-7FDB-42EF-B928-2F257041FE50}" type="presParOf" srcId="{AC827666-182A-4BFC-A3AD-0DBEC0690AF2}" destId="{1D848108-0569-44CD-BF42-686B03D021F8}" srcOrd="2" destOrd="0" presId="urn:microsoft.com/office/officeart/2018/2/layout/IconCircleList"/>
    <dgm:cxn modelId="{032FED64-3168-4643-820B-5C9AEBDD16CB}" type="presParOf" srcId="{AC827666-182A-4BFC-A3AD-0DBEC0690AF2}" destId="{836E9839-0D88-48C0-BD2C-7AB913844F2D}" srcOrd="3" destOrd="0" presId="urn:microsoft.com/office/officeart/2018/2/layout/IconCircleList"/>
    <dgm:cxn modelId="{459AE91B-136B-4016-8404-FB8A5BE56F97}" type="presParOf" srcId="{CB34154E-1897-4CD9-9087-5B0526D009F6}" destId="{E2727E47-1DE4-4DF4-A484-33EEA4ECDECD}" srcOrd="9" destOrd="0" presId="urn:microsoft.com/office/officeart/2018/2/layout/IconCircleList"/>
    <dgm:cxn modelId="{11248E38-9A6C-489C-AE97-FDB726DC2E56}" type="presParOf" srcId="{CB34154E-1897-4CD9-9087-5B0526D009F6}" destId="{9525405A-EEA4-4572-9505-1C91E62943C4}" srcOrd="10" destOrd="0" presId="urn:microsoft.com/office/officeart/2018/2/layout/IconCircleList"/>
    <dgm:cxn modelId="{12802D70-5007-4873-83B4-A2186B3298D0}" type="presParOf" srcId="{9525405A-EEA4-4572-9505-1C91E62943C4}" destId="{72804ED0-AE06-419F-9B12-15775A64BA67}" srcOrd="0" destOrd="0" presId="urn:microsoft.com/office/officeart/2018/2/layout/IconCircleList"/>
    <dgm:cxn modelId="{7AC292C4-4C88-4A10-BA83-18426434786F}" type="presParOf" srcId="{9525405A-EEA4-4572-9505-1C91E62943C4}" destId="{FC45F5AE-8329-46FD-808F-F63CC1A96ECA}" srcOrd="1" destOrd="0" presId="urn:microsoft.com/office/officeart/2018/2/layout/IconCircleList"/>
    <dgm:cxn modelId="{38BD14A5-4243-4139-996C-4691EDD8ED5B}" type="presParOf" srcId="{9525405A-EEA4-4572-9505-1C91E62943C4}" destId="{98F580C2-4138-4D46-8C61-9F9572BE54AE}" srcOrd="2" destOrd="0" presId="urn:microsoft.com/office/officeart/2018/2/layout/IconCircleList"/>
    <dgm:cxn modelId="{147F8F23-038D-4B45-B84E-D2F70E321B91}" type="presParOf" srcId="{9525405A-EEA4-4572-9505-1C91E62943C4}" destId="{DB72C629-E50F-4BBC-AB55-838435AEF4F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59A174-6A8B-47F3-A64B-1D519224A3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D125A2D-6B18-49AD-9587-EA3D84F101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Patient no-shows pose significant challenges in healthcare:</a:t>
          </a:r>
          <a:endParaRPr lang="en-US" dirty="0"/>
        </a:p>
      </dgm:t>
    </dgm:pt>
    <dgm:pt modelId="{FF2B89D2-4BF8-4E42-98F4-BB47DA04BBE4}" type="parTrans" cxnId="{F47041A8-1889-4DF2-AC5A-606644707508}">
      <dgm:prSet/>
      <dgm:spPr/>
      <dgm:t>
        <a:bodyPr/>
        <a:lstStyle/>
        <a:p>
          <a:endParaRPr lang="en-US"/>
        </a:p>
      </dgm:t>
    </dgm:pt>
    <dgm:pt modelId="{E8B7BCB0-8731-4923-B855-5E80ED0663A6}" type="sibTrans" cxnId="{F47041A8-1889-4DF2-AC5A-606644707508}">
      <dgm:prSet/>
      <dgm:spPr/>
      <dgm:t>
        <a:bodyPr/>
        <a:lstStyle/>
        <a:p>
          <a:endParaRPr lang="en-US"/>
        </a:p>
      </dgm:t>
    </dgm:pt>
    <dgm:pt modelId="{FF985399-802E-4951-BECF-FF50C5522B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Wasted resources</a:t>
          </a:r>
          <a:endParaRPr lang="en-US" dirty="0"/>
        </a:p>
      </dgm:t>
    </dgm:pt>
    <dgm:pt modelId="{C3D98311-E241-47D7-B581-FAFCD0DE2623}" type="parTrans" cxnId="{8FEDC9EF-59F7-43AE-9549-07FE273D4B35}">
      <dgm:prSet/>
      <dgm:spPr/>
      <dgm:t>
        <a:bodyPr/>
        <a:lstStyle/>
        <a:p>
          <a:endParaRPr lang="en-US"/>
        </a:p>
      </dgm:t>
    </dgm:pt>
    <dgm:pt modelId="{AA034BFE-35F5-4620-B12D-D2EC123AEDCC}" type="sibTrans" cxnId="{8FEDC9EF-59F7-43AE-9549-07FE273D4B35}">
      <dgm:prSet/>
      <dgm:spPr/>
      <dgm:t>
        <a:bodyPr/>
        <a:lstStyle/>
        <a:p>
          <a:endParaRPr lang="en-US"/>
        </a:p>
      </dgm:t>
    </dgm:pt>
    <dgm:pt modelId="{B8E595F9-F596-4690-86C1-100BF7CCA1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Diminished revenue</a:t>
          </a:r>
          <a:endParaRPr lang="en-US"/>
        </a:p>
      </dgm:t>
    </dgm:pt>
    <dgm:pt modelId="{CBE8490B-F80E-4CFC-B953-12BCD77A06AA}" type="parTrans" cxnId="{70AE79DD-506B-4E9F-9F87-BCFD09AC7E23}">
      <dgm:prSet/>
      <dgm:spPr/>
      <dgm:t>
        <a:bodyPr/>
        <a:lstStyle/>
        <a:p>
          <a:endParaRPr lang="en-US"/>
        </a:p>
      </dgm:t>
    </dgm:pt>
    <dgm:pt modelId="{A1718494-78E2-4965-85B2-7F55423B64A6}" type="sibTrans" cxnId="{70AE79DD-506B-4E9F-9F87-BCFD09AC7E23}">
      <dgm:prSet/>
      <dgm:spPr/>
      <dgm:t>
        <a:bodyPr/>
        <a:lstStyle/>
        <a:p>
          <a:endParaRPr lang="en-US"/>
        </a:p>
      </dgm:t>
    </dgm:pt>
    <dgm:pt modelId="{A42AD4FE-5A0B-4AA5-9395-9EC5345309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Suboptimal patient outcomes</a:t>
          </a:r>
          <a:endParaRPr lang="en-US"/>
        </a:p>
      </dgm:t>
    </dgm:pt>
    <dgm:pt modelId="{425D46CB-7540-44CF-B8D8-B434F3F8650A}" type="parTrans" cxnId="{095F2EF2-2F4A-4882-928A-2F76E75922AD}">
      <dgm:prSet/>
      <dgm:spPr/>
      <dgm:t>
        <a:bodyPr/>
        <a:lstStyle/>
        <a:p>
          <a:endParaRPr lang="en-US"/>
        </a:p>
      </dgm:t>
    </dgm:pt>
    <dgm:pt modelId="{3A34BC3B-9687-44CB-815C-37FBDB0AEE5F}" type="sibTrans" cxnId="{095F2EF2-2F4A-4882-928A-2F76E75922AD}">
      <dgm:prSet/>
      <dgm:spPr/>
      <dgm:t>
        <a:bodyPr/>
        <a:lstStyle/>
        <a:p>
          <a:endParaRPr lang="en-US"/>
        </a:p>
      </dgm:t>
    </dgm:pt>
    <dgm:pt modelId="{B4645E36-7844-4762-86B6-D19FE7857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Predictive analytics can help anticipate no-shows:</a:t>
          </a:r>
          <a:endParaRPr lang="en-US"/>
        </a:p>
      </dgm:t>
    </dgm:pt>
    <dgm:pt modelId="{D48A971C-07C8-4D6D-8093-928E1F8B0B85}" type="parTrans" cxnId="{6AEBED7C-4459-4B49-AD54-2E34EE7188E7}">
      <dgm:prSet/>
      <dgm:spPr/>
      <dgm:t>
        <a:bodyPr/>
        <a:lstStyle/>
        <a:p>
          <a:endParaRPr lang="en-US"/>
        </a:p>
      </dgm:t>
    </dgm:pt>
    <dgm:pt modelId="{8B51FC7A-9454-464A-975E-1AE89EFCA0B4}" type="sibTrans" cxnId="{6AEBED7C-4459-4B49-AD54-2E34EE7188E7}">
      <dgm:prSet/>
      <dgm:spPr/>
      <dgm:t>
        <a:bodyPr/>
        <a:lstStyle/>
        <a:p>
          <a:endParaRPr lang="en-US"/>
        </a:p>
      </dgm:t>
    </dgm:pt>
    <dgm:pt modelId="{0E789143-2B3E-45AC-B21F-AF04F25D9E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Identify patients likely to miss appointments</a:t>
          </a:r>
          <a:endParaRPr lang="en-US"/>
        </a:p>
      </dgm:t>
    </dgm:pt>
    <dgm:pt modelId="{7185209A-FD8B-4271-BA4D-05B1A92E953D}" type="parTrans" cxnId="{62ACA548-4F43-4D57-9E53-6FC18D4F1564}">
      <dgm:prSet/>
      <dgm:spPr/>
      <dgm:t>
        <a:bodyPr/>
        <a:lstStyle/>
        <a:p>
          <a:endParaRPr lang="en-US"/>
        </a:p>
      </dgm:t>
    </dgm:pt>
    <dgm:pt modelId="{81E2797C-F9E8-4A5E-AC04-54CEF92DA7CA}" type="sibTrans" cxnId="{62ACA548-4F43-4D57-9E53-6FC18D4F1564}">
      <dgm:prSet/>
      <dgm:spPr/>
      <dgm:t>
        <a:bodyPr/>
        <a:lstStyle/>
        <a:p>
          <a:endParaRPr lang="en-US"/>
        </a:p>
      </dgm:t>
    </dgm:pt>
    <dgm:pt modelId="{A2B71276-7366-4D5A-BD5A-83349BA324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Enable targeted interventions</a:t>
          </a:r>
          <a:endParaRPr lang="en-US"/>
        </a:p>
      </dgm:t>
    </dgm:pt>
    <dgm:pt modelId="{BF50F7E8-EDA8-4FBD-886B-DF02E14BDA4D}" type="parTrans" cxnId="{21F91188-9CCB-4996-A8B2-59A94F585FD8}">
      <dgm:prSet/>
      <dgm:spPr/>
      <dgm:t>
        <a:bodyPr/>
        <a:lstStyle/>
        <a:p>
          <a:endParaRPr lang="en-US"/>
        </a:p>
      </dgm:t>
    </dgm:pt>
    <dgm:pt modelId="{3F237EE7-6784-4090-B9D2-4B50440CE60D}" type="sibTrans" cxnId="{21F91188-9CCB-4996-A8B2-59A94F585FD8}">
      <dgm:prSet/>
      <dgm:spPr/>
      <dgm:t>
        <a:bodyPr/>
        <a:lstStyle/>
        <a:p>
          <a:endParaRPr lang="en-US"/>
        </a:p>
      </dgm:t>
    </dgm:pt>
    <dgm:pt modelId="{4032B8B6-C251-4AEC-837A-2EEC3EC80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Schedule alternative activities</a:t>
          </a:r>
          <a:endParaRPr lang="en-US"/>
        </a:p>
      </dgm:t>
    </dgm:pt>
    <dgm:pt modelId="{6FDD1DD6-14FA-4AAE-A47C-2CC0041D43B2}" type="parTrans" cxnId="{D28831B5-309C-4DEB-BBB8-666FC64CA0C7}">
      <dgm:prSet/>
      <dgm:spPr/>
      <dgm:t>
        <a:bodyPr/>
        <a:lstStyle/>
        <a:p>
          <a:endParaRPr lang="en-US"/>
        </a:p>
      </dgm:t>
    </dgm:pt>
    <dgm:pt modelId="{3DB56261-7252-4638-AE24-7D7E0C586932}" type="sibTrans" cxnId="{D28831B5-309C-4DEB-BBB8-666FC64CA0C7}">
      <dgm:prSet/>
      <dgm:spPr/>
      <dgm:t>
        <a:bodyPr/>
        <a:lstStyle/>
        <a:p>
          <a:endParaRPr lang="en-US"/>
        </a:p>
      </dgm:t>
    </dgm:pt>
    <dgm:pt modelId="{E5B59E34-27F3-4773-8E8F-4F049A61E9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Objective:</a:t>
          </a:r>
          <a:endParaRPr lang="en-US"/>
        </a:p>
      </dgm:t>
    </dgm:pt>
    <dgm:pt modelId="{98517ABE-38CB-4D46-A0EA-C4CD74B2A787}" type="parTrans" cxnId="{A7C36A25-DC6A-4502-A27D-4237035C2E91}">
      <dgm:prSet/>
      <dgm:spPr/>
      <dgm:t>
        <a:bodyPr/>
        <a:lstStyle/>
        <a:p>
          <a:endParaRPr lang="en-US"/>
        </a:p>
      </dgm:t>
    </dgm:pt>
    <dgm:pt modelId="{079D50C1-9251-48B9-A323-1B52F725E518}" type="sibTrans" cxnId="{A7C36A25-DC6A-4502-A27D-4237035C2E91}">
      <dgm:prSet/>
      <dgm:spPr/>
      <dgm:t>
        <a:bodyPr/>
        <a:lstStyle/>
        <a:p>
          <a:endParaRPr lang="en-US"/>
        </a:p>
      </dgm:t>
    </dgm:pt>
    <dgm:pt modelId="{08945825-CBAF-4FB7-809B-42EF13768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Forecast patient attendance accurately</a:t>
          </a:r>
          <a:endParaRPr lang="en-US"/>
        </a:p>
      </dgm:t>
    </dgm:pt>
    <dgm:pt modelId="{8897421D-9E06-48C2-83FB-ED6DAE71A7CE}" type="parTrans" cxnId="{7A2A7746-E9EF-4128-8B95-D74D4DA82E3D}">
      <dgm:prSet/>
      <dgm:spPr/>
      <dgm:t>
        <a:bodyPr/>
        <a:lstStyle/>
        <a:p>
          <a:endParaRPr lang="en-US"/>
        </a:p>
      </dgm:t>
    </dgm:pt>
    <dgm:pt modelId="{FAEF3B1A-7C0B-4BC9-9F57-86CEED3A45B4}" type="sibTrans" cxnId="{7A2A7746-E9EF-4128-8B95-D74D4DA82E3D}">
      <dgm:prSet/>
      <dgm:spPr/>
      <dgm:t>
        <a:bodyPr/>
        <a:lstStyle/>
        <a:p>
          <a:endParaRPr lang="en-US"/>
        </a:p>
      </dgm:t>
    </dgm:pt>
    <dgm:pt modelId="{1F18DA4F-119A-44C8-8E6C-28BC3B6D4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Distinguish between honor and cancellation/no-show</a:t>
          </a:r>
          <a:endParaRPr lang="en-US"/>
        </a:p>
      </dgm:t>
    </dgm:pt>
    <dgm:pt modelId="{2B1282FB-88CF-499D-9D93-672FB5953F82}" type="parTrans" cxnId="{7C2C952E-9E4D-4BDF-8D14-6C71F57A8051}">
      <dgm:prSet/>
      <dgm:spPr/>
      <dgm:t>
        <a:bodyPr/>
        <a:lstStyle/>
        <a:p>
          <a:endParaRPr lang="en-US"/>
        </a:p>
      </dgm:t>
    </dgm:pt>
    <dgm:pt modelId="{87624970-B7F7-4D0D-B081-AF585CDAA192}" type="sibTrans" cxnId="{7C2C952E-9E4D-4BDF-8D14-6C71F57A8051}">
      <dgm:prSet/>
      <dgm:spPr/>
      <dgm:t>
        <a:bodyPr/>
        <a:lstStyle/>
        <a:p>
          <a:endParaRPr lang="en-US"/>
        </a:p>
      </dgm:t>
    </dgm:pt>
    <dgm:pt modelId="{D398061F-72A5-4FE5-B08A-687B5879C3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Goal:</a:t>
          </a:r>
          <a:endParaRPr lang="en-US"/>
        </a:p>
      </dgm:t>
    </dgm:pt>
    <dgm:pt modelId="{0FCD210C-8549-4700-AE90-A0BD43D6911A}" type="parTrans" cxnId="{86428E28-3F57-48A2-B2BD-E71D42B5ADB2}">
      <dgm:prSet/>
      <dgm:spPr/>
      <dgm:t>
        <a:bodyPr/>
        <a:lstStyle/>
        <a:p>
          <a:endParaRPr lang="en-US"/>
        </a:p>
      </dgm:t>
    </dgm:pt>
    <dgm:pt modelId="{7DC6A14E-0F78-41EA-949C-6B033E385F40}" type="sibTrans" cxnId="{86428E28-3F57-48A2-B2BD-E71D42B5ADB2}">
      <dgm:prSet/>
      <dgm:spPr/>
      <dgm:t>
        <a:bodyPr/>
        <a:lstStyle/>
        <a:p>
          <a:endParaRPr lang="en-US"/>
        </a:p>
      </dgm:t>
    </dgm:pt>
    <dgm:pt modelId="{D1BA38F4-F461-4AE0-BC2E-49BE98B946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Equip healthcare providers with practical insights</a:t>
          </a:r>
          <a:endParaRPr lang="en-US"/>
        </a:p>
      </dgm:t>
    </dgm:pt>
    <dgm:pt modelId="{DD560B48-3D05-414F-A465-54728A12BB8E}" type="parTrans" cxnId="{36535B00-6277-4D02-B37A-63CF5849001A}">
      <dgm:prSet/>
      <dgm:spPr/>
      <dgm:t>
        <a:bodyPr/>
        <a:lstStyle/>
        <a:p>
          <a:endParaRPr lang="en-US"/>
        </a:p>
      </dgm:t>
    </dgm:pt>
    <dgm:pt modelId="{0B3AF242-1944-4E0B-B721-9EEB9A8F8E3C}" type="sibTrans" cxnId="{36535B00-6277-4D02-B37A-63CF5849001A}">
      <dgm:prSet/>
      <dgm:spPr/>
      <dgm:t>
        <a:bodyPr/>
        <a:lstStyle/>
        <a:p>
          <a:endParaRPr lang="en-US"/>
        </a:p>
      </dgm:t>
    </dgm:pt>
    <dgm:pt modelId="{267DC779-8A29-4938-A90F-D1B7680A49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Enhance appointment scheduling</a:t>
          </a:r>
          <a:endParaRPr lang="en-US"/>
        </a:p>
      </dgm:t>
    </dgm:pt>
    <dgm:pt modelId="{E4A234FF-F70B-4F55-94A8-FB943BB6F6EA}" type="parTrans" cxnId="{06E2358F-6C30-425E-AF4A-0A0757B1B6CA}">
      <dgm:prSet/>
      <dgm:spPr/>
      <dgm:t>
        <a:bodyPr/>
        <a:lstStyle/>
        <a:p>
          <a:endParaRPr lang="en-US"/>
        </a:p>
      </dgm:t>
    </dgm:pt>
    <dgm:pt modelId="{57DEE8E8-F6A5-4784-9F41-A1E527E6C209}" type="sibTrans" cxnId="{06E2358F-6C30-425E-AF4A-0A0757B1B6CA}">
      <dgm:prSet/>
      <dgm:spPr/>
      <dgm:t>
        <a:bodyPr/>
        <a:lstStyle/>
        <a:p>
          <a:endParaRPr lang="en-US"/>
        </a:p>
      </dgm:t>
    </dgm:pt>
    <dgm:pt modelId="{27CF32A5-3934-47EE-84A6-912959E1B3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Allocate resources effectively</a:t>
          </a:r>
          <a:endParaRPr lang="en-US"/>
        </a:p>
      </dgm:t>
    </dgm:pt>
    <dgm:pt modelId="{2AF0DCBD-8B06-45D0-A3BF-12B2630504F6}" type="parTrans" cxnId="{72141FD4-B60F-49DC-BC45-1605A9C486BA}">
      <dgm:prSet/>
      <dgm:spPr/>
      <dgm:t>
        <a:bodyPr/>
        <a:lstStyle/>
        <a:p>
          <a:endParaRPr lang="en-US"/>
        </a:p>
      </dgm:t>
    </dgm:pt>
    <dgm:pt modelId="{88E26193-B527-40C9-B0B4-C87F9AFE2781}" type="sibTrans" cxnId="{72141FD4-B60F-49DC-BC45-1605A9C486BA}">
      <dgm:prSet/>
      <dgm:spPr/>
      <dgm:t>
        <a:bodyPr/>
        <a:lstStyle/>
        <a:p>
          <a:endParaRPr lang="en-US"/>
        </a:p>
      </dgm:t>
    </dgm:pt>
    <dgm:pt modelId="{CF760229-CC0D-4727-BC5A-02EF37EA3A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Improve patient engagement strategies</a:t>
          </a:r>
          <a:endParaRPr lang="en-US"/>
        </a:p>
      </dgm:t>
    </dgm:pt>
    <dgm:pt modelId="{0309FB9A-2EF8-465C-938E-A927403BDF80}" type="parTrans" cxnId="{5387C578-80A7-4703-983C-D06B6545026A}">
      <dgm:prSet/>
      <dgm:spPr/>
      <dgm:t>
        <a:bodyPr/>
        <a:lstStyle/>
        <a:p>
          <a:endParaRPr lang="en-US"/>
        </a:p>
      </dgm:t>
    </dgm:pt>
    <dgm:pt modelId="{B91ADFC5-C145-4D94-B752-528EBADEFE7E}" type="sibTrans" cxnId="{5387C578-80A7-4703-983C-D06B6545026A}">
      <dgm:prSet/>
      <dgm:spPr/>
      <dgm:t>
        <a:bodyPr/>
        <a:lstStyle/>
        <a:p>
          <a:endParaRPr lang="en-US"/>
        </a:p>
      </dgm:t>
    </dgm:pt>
    <dgm:pt modelId="{AF52537E-2CA8-4AD7-8AD7-09CBCC9827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Motivation:</a:t>
          </a:r>
          <a:endParaRPr lang="en-US"/>
        </a:p>
      </dgm:t>
    </dgm:pt>
    <dgm:pt modelId="{B30DE8D3-4E53-4D97-9D65-117B2DCB1CE0}" type="parTrans" cxnId="{0C9C2699-C785-4B61-927D-FF0E6A5D9E25}">
      <dgm:prSet/>
      <dgm:spPr/>
      <dgm:t>
        <a:bodyPr/>
        <a:lstStyle/>
        <a:p>
          <a:endParaRPr lang="en-US"/>
        </a:p>
      </dgm:t>
    </dgm:pt>
    <dgm:pt modelId="{D7834A5B-3B95-45DA-B2E3-83E3F7F68F9F}" type="sibTrans" cxnId="{0C9C2699-C785-4B61-927D-FF0E6A5D9E25}">
      <dgm:prSet/>
      <dgm:spPr/>
      <dgm:t>
        <a:bodyPr/>
        <a:lstStyle/>
        <a:p>
          <a:endParaRPr lang="en-US"/>
        </a:p>
      </dgm:t>
    </dgm:pt>
    <dgm:pt modelId="{923ED88B-33B8-4CCE-AE25-FDB778F259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Real-world challenges faced by healthcare professionals</a:t>
          </a:r>
          <a:endParaRPr lang="en-US"/>
        </a:p>
      </dgm:t>
    </dgm:pt>
    <dgm:pt modelId="{792CED97-C115-4069-AB0A-6192FA395881}" type="parTrans" cxnId="{D7E97410-EA4E-4A86-BBC2-B4D0561FF53D}">
      <dgm:prSet/>
      <dgm:spPr/>
      <dgm:t>
        <a:bodyPr/>
        <a:lstStyle/>
        <a:p>
          <a:endParaRPr lang="en-US"/>
        </a:p>
      </dgm:t>
    </dgm:pt>
    <dgm:pt modelId="{5D5882FB-BD89-4EC9-8F04-A61DBA4F1082}" type="sibTrans" cxnId="{D7E97410-EA4E-4A86-BBC2-B4D0561FF53D}">
      <dgm:prSet/>
      <dgm:spPr/>
      <dgm:t>
        <a:bodyPr/>
        <a:lstStyle/>
        <a:p>
          <a:endParaRPr lang="en-US"/>
        </a:p>
      </dgm:t>
    </dgm:pt>
    <dgm:pt modelId="{313B1E46-7189-4B3C-89F7-A6345494D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Personal experiences of the presenter's wife, a Registered Dietitian</a:t>
          </a:r>
          <a:endParaRPr lang="en-US"/>
        </a:p>
      </dgm:t>
    </dgm:pt>
    <dgm:pt modelId="{31D90642-5FB3-4DC5-89CF-70BC505E1123}" type="parTrans" cxnId="{385E32C3-BAD8-4333-A951-34548AC5CB04}">
      <dgm:prSet/>
      <dgm:spPr/>
      <dgm:t>
        <a:bodyPr/>
        <a:lstStyle/>
        <a:p>
          <a:endParaRPr lang="en-US"/>
        </a:p>
      </dgm:t>
    </dgm:pt>
    <dgm:pt modelId="{5B51BFC2-D8EA-4DFE-8A40-36F22FFF5441}" type="sibTrans" cxnId="{385E32C3-BAD8-4333-A951-34548AC5CB04}">
      <dgm:prSet/>
      <dgm:spPr/>
      <dgm:t>
        <a:bodyPr/>
        <a:lstStyle/>
        <a:p>
          <a:endParaRPr lang="en-US"/>
        </a:p>
      </dgm:t>
    </dgm:pt>
    <dgm:pt modelId="{E06856F8-EEBB-4854-A5E4-599524AA16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Urgency to develop effective predictive models</a:t>
          </a:r>
          <a:endParaRPr lang="en-US"/>
        </a:p>
      </dgm:t>
    </dgm:pt>
    <dgm:pt modelId="{364B004E-3F03-4239-9553-7A58B4D30CA7}" type="parTrans" cxnId="{ED0B58AE-0710-4867-A5EF-0DC9015B0B45}">
      <dgm:prSet/>
      <dgm:spPr/>
      <dgm:t>
        <a:bodyPr/>
        <a:lstStyle/>
        <a:p>
          <a:endParaRPr lang="en-US"/>
        </a:p>
      </dgm:t>
    </dgm:pt>
    <dgm:pt modelId="{5EDD0643-B0D7-4845-B90D-66E7E4974983}" type="sibTrans" cxnId="{ED0B58AE-0710-4867-A5EF-0DC9015B0B45}">
      <dgm:prSet/>
      <dgm:spPr/>
      <dgm:t>
        <a:bodyPr/>
        <a:lstStyle/>
        <a:p>
          <a:endParaRPr lang="en-US"/>
        </a:p>
      </dgm:t>
    </dgm:pt>
    <dgm:pt modelId="{73304BCF-C397-4A3A-84F0-0E95A7693277}" type="pres">
      <dgm:prSet presAssocID="{EB59A174-6A8B-47F3-A64B-1D519224A329}" presName="root" presStyleCnt="0">
        <dgm:presLayoutVars>
          <dgm:dir/>
          <dgm:resizeHandles val="exact"/>
        </dgm:presLayoutVars>
      </dgm:prSet>
      <dgm:spPr/>
    </dgm:pt>
    <dgm:pt modelId="{D65BCF91-5AB5-4AF8-9283-DDFBDB64359B}" type="pres">
      <dgm:prSet presAssocID="{ED125A2D-6B18-49AD-9587-EA3D84F101CA}" presName="compNode" presStyleCnt="0"/>
      <dgm:spPr/>
    </dgm:pt>
    <dgm:pt modelId="{C3CBB9A3-E2B4-4E6D-9A48-DF7EDD8DA0F7}" type="pres">
      <dgm:prSet presAssocID="{ED125A2D-6B18-49AD-9587-EA3D84F101CA}" presName="bgRect" presStyleLbl="bgShp" presStyleIdx="0" presStyleCnt="5"/>
      <dgm:spPr/>
    </dgm:pt>
    <dgm:pt modelId="{2E4B31E0-1A2C-4608-B9DE-CEB067BEBF9A}" type="pres">
      <dgm:prSet presAssocID="{ED125A2D-6B18-49AD-9587-EA3D84F101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C0BCC14A-03FE-4D75-9C1B-EC70884B0F2A}" type="pres">
      <dgm:prSet presAssocID="{ED125A2D-6B18-49AD-9587-EA3D84F101CA}" presName="spaceRect" presStyleCnt="0"/>
      <dgm:spPr/>
    </dgm:pt>
    <dgm:pt modelId="{3DF5CA15-866C-4602-AD9F-C50AB20ABC28}" type="pres">
      <dgm:prSet presAssocID="{ED125A2D-6B18-49AD-9587-EA3D84F101CA}" presName="parTx" presStyleLbl="revTx" presStyleIdx="0" presStyleCnt="10">
        <dgm:presLayoutVars>
          <dgm:chMax val="0"/>
          <dgm:chPref val="0"/>
        </dgm:presLayoutVars>
      </dgm:prSet>
      <dgm:spPr/>
    </dgm:pt>
    <dgm:pt modelId="{F8931DAC-99B0-41B4-B220-ECC9E766A220}" type="pres">
      <dgm:prSet presAssocID="{ED125A2D-6B18-49AD-9587-EA3D84F101CA}" presName="desTx" presStyleLbl="revTx" presStyleIdx="1" presStyleCnt="10">
        <dgm:presLayoutVars/>
      </dgm:prSet>
      <dgm:spPr/>
    </dgm:pt>
    <dgm:pt modelId="{903F4219-1785-4939-B7FF-A71E43F2BF0F}" type="pres">
      <dgm:prSet presAssocID="{E8B7BCB0-8731-4923-B855-5E80ED0663A6}" presName="sibTrans" presStyleCnt="0"/>
      <dgm:spPr/>
    </dgm:pt>
    <dgm:pt modelId="{783C91AD-3DD5-4434-9EDE-5FFF340CF792}" type="pres">
      <dgm:prSet presAssocID="{B4645E36-7844-4762-86B6-D19FE785777D}" presName="compNode" presStyleCnt="0"/>
      <dgm:spPr/>
    </dgm:pt>
    <dgm:pt modelId="{F761988B-BFFC-4F29-97A5-C25B26D69297}" type="pres">
      <dgm:prSet presAssocID="{B4645E36-7844-4762-86B6-D19FE785777D}" presName="bgRect" presStyleLbl="bgShp" presStyleIdx="1" presStyleCnt="5"/>
      <dgm:spPr/>
    </dgm:pt>
    <dgm:pt modelId="{64FC692B-88A9-41B7-8227-E3E74F49ECE5}" type="pres">
      <dgm:prSet presAssocID="{B4645E36-7844-4762-86B6-D19FE78577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7EA9E9D-AC5C-4F08-AE55-4DF2113B2109}" type="pres">
      <dgm:prSet presAssocID="{B4645E36-7844-4762-86B6-D19FE785777D}" presName="spaceRect" presStyleCnt="0"/>
      <dgm:spPr/>
    </dgm:pt>
    <dgm:pt modelId="{504B6BD9-BA4A-4AFD-9CA6-87F7325C7DBE}" type="pres">
      <dgm:prSet presAssocID="{B4645E36-7844-4762-86B6-D19FE785777D}" presName="parTx" presStyleLbl="revTx" presStyleIdx="2" presStyleCnt="10">
        <dgm:presLayoutVars>
          <dgm:chMax val="0"/>
          <dgm:chPref val="0"/>
        </dgm:presLayoutVars>
      </dgm:prSet>
      <dgm:spPr/>
    </dgm:pt>
    <dgm:pt modelId="{67380CD2-FC03-43A9-B279-A25FC9D819F6}" type="pres">
      <dgm:prSet presAssocID="{B4645E36-7844-4762-86B6-D19FE785777D}" presName="desTx" presStyleLbl="revTx" presStyleIdx="3" presStyleCnt="10">
        <dgm:presLayoutVars/>
      </dgm:prSet>
      <dgm:spPr/>
    </dgm:pt>
    <dgm:pt modelId="{18DFF7AD-5D94-4F99-87E1-F040607D7ED3}" type="pres">
      <dgm:prSet presAssocID="{8B51FC7A-9454-464A-975E-1AE89EFCA0B4}" presName="sibTrans" presStyleCnt="0"/>
      <dgm:spPr/>
    </dgm:pt>
    <dgm:pt modelId="{4B4871EA-72B2-438D-AC6B-4012E4053CEB}" type="pres">
      <dgm:prSet presAssocID="{E5B59E34-27F3-4773-8E8F-4F049A61E931}" presName="compNode" presStyleCnt="0"/>
      <dgm:spPr/>
    </dgm:pt>
    <dgm:pt modelId="{BCB2A4EA-3638-45BC-BD3A-4A876F3D1BD4}" type="pres">
      <dgm:prSet presAssocID="{E5B59E34-27F3-4773-8E8F-4F049A61E931}" presName="bgRect" presStyleLbl="bgShp" presStyleIdx="2" presStyleCnt="5"/>
      <dgm:spPr/>
    </dgm:pt>
    <dgm:pt modelId="{A1A951AC-C2F4-4A9A-A973-5C9A00472B0A}" type="pres">
      <dgm:prSet presAssocID="{E5B59E34-27F3-4773-8E8F-4F049A61E9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501C49D-483B-407F-A825-CBB67CD85BB7}" type="pres">
      <dgm:prSet presAssocID="{E5B59E34-27F3-4773-8E8F-4F049A61E931}" presName="spaceRect" presStyleCnt="0"/>
      <dgm:spPr/>
    </dgm:pt>
    <dgm:pt modelId="{A4211244-F55F-45BE-90F1-6F243E29ECE4}" type="pres">
      <dgm:prSet presAssocID="{E5B59E34-27F3-4773-8E8F-4F049A61E931}" presName="parTx" presStyleLbl="revTx" presStyleIdx="4" presStyleCnt="10">
        <dgm:presLayoutVars>
          <dgm:chMax val="0"/>
          <dgm:chPref val="0"/>
        </dgm:presLayoutVars>
      </dgm:prSet>
      <dgm:spPr/>
    </dgm:pt>
    <dgm:pt modelId="{64E8F9E3-586C-402A-A4B1-3888F0E88C2F}" type="pres">
      <dgm:prSet presAssocID="{E5B59E34-27F3-4773-8E8F-4F049A61E931}" presName="desTx" presStyleLbl="revTx" presStyleIdx="5" presStyleCnt="10">
        <dgm:presLayoutVars/>
      </dgm:prSet>
      <dgm:spPr/>
    </dgm:pt>
    <dgm:pt modelId="{7C8054E7-C82F-4196-B744-26B40EE59B4B}" type="pres">
      <dgm:prSet presAssocID="{079D50C1-9251-48B9-A323-1B52F725E518}" presName="sibTrans" presStyleCnt="0"/>
      <dgm:spPr/>
    </dgm:pt>
    <dgm:pt modelId="{572B6598-57C2-45B1-BBE9-E178E27BC01D}" type="pres">
      <dgm:prSet presAssocID="{D398061F-72A5-4FE5-B08A-687B5879C39F}" presName="compNode" presStyleCnt="0"/>
      <dgm:spPr/>
    </dgm:pt>
    <dgm:pt modelId="{2CC970CA-E245-49A0-B310-ABC21B201A05}" type="pres">
      <dgm:prSet presAssocID="{D398061F-72A5-4FE5-B08A-687B5879C39F}" presName="bgRect" presStyleLbl="bgShp" presStyleIdx="3" presStyleCnt="5" custScaleY="141267"/>
      <dgm:spPr/>
    </dgm:pt>
    <dgm:pt modelId="{5A95077C-7C0C-4F50-BCA7-C7B69F094A5D}" type="pres">
      <dgm:prSet presAssocID="{D398061F-72A5-4FE5-B08A-687B5879C3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E60306D-9ACC-4F34-B6EB-8A88DC6544A5}" type="pres">
      <dgm:prSet presAssocID="{D398061F-72A5-4FE5-B08A-687B5879C39F}" presName="spaceRect" presStyleCnt="0"/>
      <dgm:spPr/>
    </dgm:pt>
    <dgm:pt modelId="{109E49A9-2B46-4557-B029-E083F9CD3746}" type="pres">
      <dgm:prSet presAssocID="{D398061F-72A5-4FE5-B08A-687B5879C39F}" presName="parTx" presStyleLbl="revTx" presStyleIdx="6" presStyleCnt="10">
        <dgm:presLayoutVars>
          <dgm:chMax val="0"/>
          <dgm:chPref val="0"/>
        </dgm:presLayoutVars>
      </dgm:prSet>
      <dgm:spPr/>
    </dgm:pt>
    <dgm:pt modelId="{03090939-6C6E-476B-ACE4-996C705491B7}" type="pres">
      <dgm:prSet presAssocID="{D398061F-72A5-4FE5-B08A-687B5879C39F}" presName="desTx" presStyleLbl="revTx" presStyleIdx="7" presStyleCnt="10">
        <dgm:presLayoutVars/>
      </dgm:prSet>
      <dgm:spPr/>
    </dgm:pt>
    <dgm:pt modelId="{1BBBA316-D74E-450D-850A-1BBBFCA3549D}" type="pres">
      <dgm:prSet presAssocID="{7DC6A14E-0F78-41EA-949C-6B033E385F40}" presName="sibTrans" presStyleCnt="0"/>
      <dgm:spPr/>
    </dgm:pt>
    <dgm:pt modelId="{35FADAF8-C14D-427D-AFE2-16DE49DB6182}" type="pres">
      <dgm:prSet presAssocID="{AF52537E-2CA8-4AD7-8AD7-09CBCC98271C}" presName="compNode" presStyleCnt="0"/>
      <dgm:spPr/>
    </dgm:pt>
    <dgm:pt modelId="{019710FA-51B2-4B84-9603-8D8EEAFDA6B8}" type="pres">
      <dgm:prSet presAssocID="{AF52537E-2CA8-4AD7-8AD7-09CBCC98271C}" presName="bgRect" presStyleLbl="bgShp" presStyleIdx="4" presStyleCnt="5"/>
      <dgm:spPr/>
    </dgm:pt>
    <dgm:pt modelId="{78F7AF68-F03D-496C-997F-5939EE29AE89}" type="pres">
      <dgm:prSet presAssocID="{AF52537E-2CA8-4AD7-8AD7-09CBCC98271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F3F0D67-2A0A-493A-B263-A0F9F4A193A6}" type="pres">
      <dgm:prSet presAssocID="{AF52537E-2CA8-4AD7-8AD7-09CBCC98271C}" presName="spaceRect" presStyleCnt="0"/>
      <dgm:spPr/>
    </dgm:pt>
    <dgm:pt modelId="{A5553720-0B33-4ADF-BB9A-D92E2EBF633A}" type="pres">
      <dgm:prSet presAssocID="{AF52537E-2CA8-4AD7-8AD7-09CBCC98271C}" presName="parTx" presStyleLbl="revTx" presStyleIdx="8" presStyleCnt="10">
        <dgm:presLayoutVars>
          <dgm:chMax val="0"/>
          <dgm:chPref val="0"/>
        </dgm:presLayoutVars>
      </dgm:prSet>
      <dgm:spPr/>
    </dgm:pt>
    <dgm:pt modelId="{1EF2FD85-7E50-4C23-9218-DE2001798007}" type="pres">
      <dgm:prSet presAssocID="{AF52537E-2CA8-4AD7-8AD7-09CBCC98271C}" presName="desTx" presStyleLbl="revTx" presStyleIdx="9" presStyleCnt="10">
        <dgm:presLayoutVars/>
      </dgm:prSet>
      <dgm:spPr/>
    </dgm:pt>
  </dgm:ptLst>
  <dgm:cxnLst>
    <dgm:cxn modelId="{36535B00-6277-4D02-B37A-63CF5849001A}" srcId="{D398061F-72A5-4FE5-B08A-687B5879C39F}" destId="{D1BA38F4-F461-4AE0-BC2E-49BE98B94666}" srcOrd="0" destOrd="0" parTransId="{DD560B48-3D05-414F-A465-54728A12BB8E}" sibTransId="{0B3AF242-1944-4E0B-B721-9EEB9A8F8E3C}"/>
    <dgm:cxn modelId="{D7E97410-EA4E-4A86-BBC2-B4D0561FF53D}" srcId="{AF52537E-2CA8-4AD7-8AD7-09CBCC98271C}" destId="{923ED88B-33B8-4CCE-AE25-FDB778F25973}" srcOrd="0" destOrd="0" parTransId="{792CED97-C115-4069-AB0A-6192FA395881}" sibTransId="{5D5882FB-BD89-4EC9-8F04-A61DBA4F1082}"/>
    <dgm:cxn modelId="{5FB3BC18-CFBA-453D-95AF-F89F42B5D3E6}" type="presOf" srcId="{B4645E36-7844-4762-86B6-D19FE785777D}" destId="{504B6BD9-BA4A-4AFD-9CA6-87F7325C7DBE}" srcOrd="0" destOrd="0" presId="urn:microsoft.com/office/officeart/2018/2/layout/IconVerticalSolidList"/>
    <dgm:cxn modelId="{A7C36A25-DC6A-4502-A27D-4237035C2E91}" srcId="{EB59A174-6A8B-47F3-A64B-1D519224A329}" destId="{E5B59E34-27F3-4773-8E8F-4F049A61E931}" srcOrd="2" destOrd="0" parTransId="{98517ABE-38CB-4D46-A0EA-C4CD74B2A787}" sibTransId="{079D50C1-9251-48B9-A323-1B52F725E518}"/>
    <dgm:cxn modelId="{86428E28-3F57-48A2-B2BD-E71D42B5ADB2}" srcId="{EB59A174-6A8B-47F3-A64B-1D519224A329}" destId="{D398061F-72A5-4FE5-B08A-687B5879C39F}" srcOrd="3" destOrd="0" parTransId="{0FCD210C-8549-4700-AE90-A0BD43D6911A}" sibTransId="{7DC6A14E-0F78-41EA-949C-6B033E385F40}"/>
    <dgm:cxn modelId="{CEC6B92D-B3A1-4288-89E3-4364BBBC3212}" type="presOf" srcId="{E06856F8-EEBB-4854-A5E4-599524AA16FE}" destId="{1EF2FD85-7E50-4C23-9218-DE2001798007}" srcOrd="0" destOrd="2" presId="urn:microsoft.com/office/officeart/2018/2/layout/IconVerticalSolidList"/>
    <dgm:cxn modelId="{B622402E-20D0-4624-B03F-E2654FB81457}" type="presOf" srcId="{923ED88B-33B8-4CCE-AE25-FDB778F25973}" destId="{1EF2FD85-7E50-4C23-9218-DE2001798007}" srcOrd="0" destOrd="0" presId="urn:microsoft.com/office/officeart/2018/2/layout/IconVerticalSolidList"/>
    <dgm:cxn modelId="{7C2C952E-9E4D-4BDF-8D14-6C71F57A8051}" srcId="{E5B59E34-27F3-4773-8E8F-4F049A61E931}" destId="{1F18DA4F-119A-44C8-8E6C-28BC3B6D48F3}" srcOrd="1" destOrd="0" parTransId="{2B1282FB-88CF-499D-9D93-672FB5953F82}" sibTransId="{87624970-B7F7-4D0D-B081-AF585CDAA192}"/>
    <dgm:cxn modelId="{4585062F-3524-492B-8033-1B924E3EAE9C}" type="presOf" srcId="{FF985399-802E-4951-BECF-FF50C5522B36}" destId="{F8931DAC-99B0-41B4-B220-ECC9E766A220}" srcOrd="0" destOrd="0" presId="urn:microsoft.com/office/officeart/2018/2/layout/IconVerticalSolidList"/>
    <dgm:cxn modelId="{DCCEEE41-FDB8-47E2-996E-DDC3468C4E90}" type="presOf" srcId="{4032B8B6-C251-4AEC-837A-2EEC3EC8045D}" destId="{67380CD2-FC03-43A9-B279-A25FC9D819F6}" srcOrd="0" destOrd="2" presId="urn:microsoft.com/office/officeart/2018/2/layout/IconVerticalSolidList"/>
    <dgm:cxn modelId="{7A2A7746-E9EF-4128-8B95-D74D4DA82E3D}" srcId="{E5B59E34-27F3-4773-8E8F-4F049A61E931}" destId="{08945825-CBAF-4FB7-809B-42EF13768D62}" srcOrd="0" destOrd="0" parTransId="{8897421D-9E06-48C2-83FB-ED6DAE71A7CE}" sibTransId="{FAEF3B1A-7C0B-4BC9-9F57-86CEED3A45B4}"/>
    <dgm:cxn modelId="{62ACA548-4F43-4D57-9E53-6FC18D4F1564}" srcId="{B4645E36-7844-4762-86B6-D19FE785777D}" destId="{0E789143-2B3E-45AC-B21F-AF04F25D9E8B}" srcOrd="0" destOrd="0" parTransId="{7185209A-FD8B-4271-BA4D-05B1A92E953D}" sibTransId="{81E2797C-F9E8-4A5E-AC04-54CEF92DA7CA}"/>
    <dgm:cxn modelId="{3E99CF71-4D9C-42D5-BCB7-6A3870C3D8CA}" type="presOf" srcId="{B8E595F9-F596-4690-86C1-100BF7CCA148}" destId="{F8931DAC-99B0-41B4-B220-ECC9E766A220}" srcOrd="0" destOrd="1" presId="urn:microsoft.com/office/officeart/2018/2/layout/IconVerticalSolidList"/>
    <dgm:cxn modelId="{82851358-5FBE-4D8E-9F5E-0B05FB280514}" type="presOf" srcId="{CF760229-CC0D-4727-BC5A-02EF37EA3A11}" destId="{03090939-6C6E-476B-ACE4-996C705491B7}" srcOrd="0" destOrd="3" presId="urn:microsoft.com/office/officeart/2018/2/layout/IconVerticalSolidList"/>
    <dgm:cxn modelId="{5387C578-80A7-4703-983C-D06B6545026A}" srcId="{D398061F-72A5-4FE5-B08A-687B5879C39F}" destId="{CF760229-CC0D-4727-BC5A-02EF37EA3A11}" srcOrd="3" destOrd="0" parTransId="{0309FB9A-2EF8-465C-938E-A927403BDF80}" sibTransId="{B91ADFC5-C145-4D94-B752-528EBADEFE7E}"/>
    <dgm:cxn modelId="{6AEBED7C-4459-4B49-AD54-2E34EE7188E7}" srcId="{EB59A174-6A8B-47F3-A64B-1D519224A329}" destId="{B4645E36-7844-4762-86B6-D19FE785777D}" srcOrd="1" destOrd="0" parTransId="{D48A971C-07C8-4D6D-8093-928E1F8B0B85}" sibTransId="{8B51FC7A-9454-464A-975E-1AE89EFCA0B4}"/>
    <dgm:cxn modelId="{BC5F1887-7161-4CAE-A4B9-5F5CC720F2A8}" type="presOf" srcId="{D1BA38F4-F461-4AE0-BC2E-49BE98B94666}" destId="{03090939-6C6E-476B-ACE4-996C705491B7}" srcOrd="0" destOrd="0" presId="urn:microsoft.com/office/officeart/2018/2/layout/IconVerticalSolidList"/>
    <dgm:cxn modelId="{21F91188-9CCB-4996-A8B2-59A94F585FD8}" srcId="{B4645E36-7844-4762-86B6-D19FE785777D}" destId="{A2B71276-7366-4D5A-BD5A-83349BA324C5}" srcOrd="1" destOrd="0" parTransId="{BF50F7E8-EDA8-4FBD-886B-DF02E14BDA4D}" sibTransId="{3F237EE7-6784-4090-B9D2-4B50440CE60D}"/>
    <dgm:cxn modelId="{06E2358F-6C30-425E-AF4A-0A0757B1B6CA}" srcId="{D398061F-72A5-4FE5-B08A-687B5879C39F}" destId="{267DC779-8A29-4938-A90F-D1B7680A4989}" srcOrd="1" destOrd="0" parTransId="{E4A234FF-F70B-4F55-94A8-FB943BB6F6EA}" sibTransId="{57DEE8E8-F6A5-4784-9F41-A1E527E6C209}"/>
    <dgm:cxn modelId="{3DAE3F91-BFD7-4715-BF9E-4D7EA6693F29}" type="presOf" srcId="{1F18DA4F-119A-44C8-8E6C-28BC3B6D48F3}" destId="{64E8F9E3-586C-402A-A4B1-3888F0E88C2F}" srcOrd="0" destOrd="1" presId="urn:microsoft.com/office/officeart/2018/2/layout/IconVerticalSolidList"/>
    <dgm:cxn modelId="{018AF495-8161-4813-B24A-D541E732100B}" type="presOf" srcId="{27CF32A5-3934-47EE-84A6-912959E1B338}" destId="{03090939-6C6E-476B-ACE4-996C705491B7}" srcOrd="0" destOrd="2" presId="urn:microsoft.com/office/officeart/2018/2/layout/IconVerticalSolidList"/>
    <dgm:cxn modelId="{0C9C2699-C785-4B61-927D-FF0E6A5D9E25}" srcId="{EB59A174-6A8B-47F3-A64B-1D519224A329}" destId="{AF52537E-2CA8-4AD7-8AD7-09CBCC98271C}" srcOrd="4" destOrd="0" parTransId="{B30DE8D3-4E53-4D97-9D65-117B2DCB1CE0}" sibTransId="{D7834A5B-3B95-45DA-B2E3-83E3F7F68F9F}"/>
    <dgm:cxn modelId="{6930FC9C-47DF-4749-9B49-B8EB0BB07AA7}" type="presOf" srcId="{A42AD4FE-5A0B-4AA5-9395-9EC534530949}" destId="{F8931DAC-99B0-41B4-B220-ECC9E766A220}" srcOrd="0" destOrd="2" presId="urn:microsoft.com/office/officeart/2018/2/layout/IconVerticalSolidList"/>
    <dgm:cxn modelId="{F47041A8-1889-4DF2-AC5A-606644707508}" srcId="{EB59A174-6A8B-47F3-A64B-1D519224A329}" destId="{ED125A2D-6B18-49AD-9587-EA3D84F101CA}" srcOrd="0" destOrd="0" parTransId="{FF2B89D2-4BF8-4E42-98F4-BB47DA04BBE4}" sibTransId="{E8B7BCB0-8731-4923-B855-5E80ED0663A6}"/>
    <dgm:cxn modelId="{0BD49FAA-D33B-4AC1-A86F-6EC3245F7C62}" type="presOf" srcId="{267DC779-8A29-4938-A90F-D1B7680A4989}" destId="{03090939-6C6E-476B-ACE4-996C705491B7}" srcOrd="0" destOrd="1" presId="urn:microsoft.com/office/officeart/2018/2/layout/IconVerticalSolidList"/>
    <dgm:cxn modelId="{ED0B58AE-0710-4867-A5EF-0DC9015B0B45}" srcId="{AF52537E-2CA8-4AD7-8AD7-09CBCC98271C}" destId="{E06856F8-EEBB-4854-A5E4-599524AA16FE}" srcOrd="2" destOrd="0" parTransId="{364B004E-3F03-4239-9553-7A58B4D30CA7}" sibTransId="{5EDD0643-B0D7-4845-B90D-66E7E4974983}"/>
    <dgm:cxn modelId="{D28831B5-309C-4DEB-BBB8-666FC64CA0C7}" srcId="{B4645E36-7844-4762-86B6-D19FE785777D}" destId="{4032B8B6-C251-4AEC-837A-2EEC3EC8045D}" srcOrd="2" destOrd="0" parTransId="{6FDD1DD6-14FA-4AAE-A47C-2CC0041D43B2}" sibTransId="{3DB56261-7252-4638-AE24-7D7E0C586932}"/>
    <dgm:cxn modelId="{500F87B8-8C54-4446-B61C-DA4C5738DB61}" type="presOf" srcId="{08945825-CBAF-4FB7-809B-42EF13768D62}" destId="{64E8F9E3-586C-402A-A4B1-3888F0E88C2F}" srcOrd="0" destOrd="0" presId="urn:microsoft.com/office/officeart/2018/2/layout/IconVerticalSolidList"/>
    <dgm:cxn modelId="{A29805BD-9039-4128-9FF5-E23249D3A6B4}" type="presOf" srcId="{A2B71276-7366-4D5A-BD5A-83349BA324C5}" destId="{67380CD2-FC03-43A9-B279-A25FC9D819F6}" srcOrd="0" destOrd="1" presId="urn:microsoft.com/office/officeart/2018/2/layout/IconVerticalSolidList"/>
    <dgm:cxn modelId="{160FEAC1-3C9B-46DB-A61F-5EEAA94B4828}" type="presOf" srcId="{E5B59E34-27F3-4773-8E8F-4F049A61E931}" destId="{A4211244-F55F-45BE-90F1-6F243E29ECE4}" srcOrd="0" destOrd="0" presId="urn:microsoft.com/office/officeart/2018/2/layout/IconVerticalSolidList"/>
    <dgm:cxn modelId="{385E32C3-BAD8-4333-A951-34548AC5CB04}" srcId="{AF52537E-2CA8-4AD7-8AD7-09CBCC98271C}" destId="{313B1E46-7189-4B3C-89F7-A6345494DD3A}" srcOrd="1" destOrd="0" parTransId="{31D90642-5FB3-4DC5-89CF-70BC505E1123}" sibTransId="{5B51BFC2-D8EA-4DFE-8A40-36F22FFF5441}"/>
    <dgm:cxn modelId="{22AE3FC9-DCCE-4CF4-8C07-2C3394F08B10}" type="presOf" srcId="{ED125A2D-6B18-49AD-9587-EA3D84F101CA}" destId="{3DF5CA15-866C-4602-AD9F-C50AB20ABC28}" srcOrd="0" destOrd="0" presId="urn:microsoft.com/office/officeart/2018/2/layout/IconVerticalSolidList"/>
    <dgm:cxn modelId="{D2D40ACF-02A2-4B12-8ECB-00F3ABB448D5}" type="presOf" srcId="{313B1E46-7189-4B3C-89F7-A6345494DD3A}" destId="{1EF2FD85-7E50-4C23-9218-DE2001798007}" srcOrd="0" destOrd="1" presId="urn:microsoft.com/office/officeart/2018/2/layout/IconVerticalSolidList"/>
    <dgm:cxn modelId="{72141FD4-B60F-49DC-BC45-1605A9C486BA}" srcId="{D398061F-72A5-4FE5-B08A-687B5879C39F}" destId="{27CF32A5-3934-47EE-84A6-912959E1B338}" srcOrd="2" destOrd="0" parTransId="{2AF0DCBD-8B06-45D0-A3BF-12B2630504F6}" sibTransId="{88E26193-B527-40C9-B0B4-C87F9AFE2781}"/>
    <dgm:cxn modelId="{70AE79DD-506B-4E9F-9F87-BCFD09AC7E23}" srcId="{ED125A2D-6B18-49AD-9587-EA3D84F101CA}" destId="{B8E595F9-F596-4690-86C1-100BF7CCA148}" srcOrd="1" destOrd="0" parTransId="{CBE8490B-F80E-4CFC-B953-12BCD77A06AA}" sibTransId="{A1718494-78E2-4965-85B2-7F55423B64A6}"/>
    <dgm:cxn modelId="{10BF97DD-0B2A-4750-A55E-3BCB0BCB48FA}" type="presOf" srcId="{0E789143-2B3E-45AC-B21F-AF04F25D9E8B}" destId="{67380CD2-FC03-43A9-B279-A25FC9D819F6}" srcOrd="0" destOrd="0" presId="urn:microsoft.com/office/officeart/2018/2/layout/IconVerticalSolidList"/>
    <dgm:cxn modelId="{F34688EC-4A8F-4C20-96FA-093F8F8D8DAA}" type="presOf" srcId="{D398061F-72A5-4FE5-B08A-687B5879C39F}" destId="{109E49A9-2B46-4557-B029-E083F9CD3746}" srcOrd="0" destOrd="0" presId="urn:microsoft.com/office/officeart/2018/2/layout/IconVerticalSolidList"/>
    <dgm:cxn modelId="{3A4C5EED-7480-4F98-9E98-1E1213FB319E}" type="presOf" srcId="{EB59A174-6A8B-47F3-A64B-1D519224A329}" destId="{73304BCF-C397-4A3A-84F0-0E95A7693277}" srcOrd="0" destOrd="0" presId="urn:microsoft.com/office/officeart/2018/2/layout/IconVerticalSolidList"/>
    <dgm:cxn modelId="{8FEDC9EF-59F7-43AE-9549-07FE273D4B35}" srcId="{ED125A2D-6B18-49AD-9587-EA3D84F101CA}" destId="{FF985399-802E-4951-BECF-FF50C5522B36}" srcOrd="0" destOrd="0" parTransId="{C3D98311-E241-47D7-B581-FAFCD0DE2623}" sibTransId="{AA034BFE-35F5-4620-B12D-D2EC123AEDCC}"/>
    <dgm:cxn modelId="{B26716F2-1175-4A1D-8422-52BAB086F494}" type="presOf" srcId="{AF52537E-2CA8-4AD7-8AD7-09CBCC98271C}" destId="{A5553720-0B33-4ADF-BB9A-D92E2EBF633A}" srcOrd="0" destOrd="0" presId="urn:microsoft.com/office/officeart/2018/2/layout/IconVerticalSolidList"/>
    <dgm:cxn modelId="{095F2EF2-2F4A-4882-928A-2F76E75922AD}" srcId="{ED125A2D-6B18-49AD-9587-EA3D84F101CA}" destId="{A42AD4FE-5A0B-4AA5-9395-9EC534530949}" srcOrd="2" destOrd="0" parTransId="{425D46CB-7540-44CF-B8D8-B434F3F8650A}" sibTransId="{3A34BC3B-9687-44CB-815C-37FBDB0AEE5F}"/>
    <dgm:cxn modelId="{E5965C7E-10F8-4251-833D-E034A8D40CF3}" type="presParOf" srcId="{73304BCF-C397-4A3A-84F0-0E95A7693277}" destId="{D65BCF91-5AB5-4AF8-9283-DDFBDB64359B}" srcOrd="0" destOrd="0" presId="urn:microsoft.com/office/officeart/2018/2/layout/IconVerticalSolidList"/>
    <dgm:cxn modelId="{ED31256D-2FDA-4BB0-8C5C-9445180AE60E}" type="presParOf" srcId="{D65BCF91-5AB5-4AF8-9283-DDFBDB64359B}" destId="{C3CBB9A3-E2B4-4E6D-9A48-DF7EDD8DA0F7}" srcOrd="0" destOrd="0" presId="urn:microsoft.com/office/officeart/2018/2/layout/IconVerticalSolidList"/>
    <dgm:cxn modelId="{07573BA6-9E8D-46CD-9795-3A28A0FEDB8F}" type="presParOf" srcId="{D65BCF91-5AB5-4AF8-9283-DDFBDB64359B}" destId="{2E4B31E0-1A2C-4608-B9DE-CEB067BEBF9A}" srcOrd="1" destOrd="0" presId="urn:microsoft.com/office/officeart/2018/2/layout/IconVerticalSolidList"/>
    <dgm:cxn modelId="{36C51F87-D93A-4AEB-9DA1-50646A6D7669}" type="presParOf" srcId="{D65BCF91-5AB5-4AF8-9283-DDFBDB64359B}" destId="{C0BCC14A-03FE-4D75-9C1B-EC70884B0F2A}" srcOrd="2" destOrd="0" presId="urn:microsoft.com/office/officeart/2018/2/layout/IconVerticalSolidList"/>
    <dgm:cxn modelId="{E7C1A2BA-3F35-49F6-946D-B1E2E74A0BFE}" type="presParOf" srcId="{D65BCF91-5AB5-4AF8-9283-DDFBDB64359B}" destId="{3DF5CA15-866C-4602-AD9F-C50AB20ABC28}" srcOrd="3" destOrd="0" presId="urn:microsoft.com/office/officeart/2018/2/layout/IconVerticalSolidList"/>
    <dgm:cxn modelId="{F6F9B7AD-74C7-4AC6-AB72-72D676986F5F}" type="presParOf" srcId="{D65BCF91-5AB5-4AF8-9283-DDFBDB64359B}" destId="{F8931DAC-99B0-41B4-B220-ECC9E766A220}" srcOrd="4" destOrd="0" presId="urn:microsoft.com/office/officeart/2018/2/layout/IconVerticalSolidList"/>
    <dgm:cxn modelId="{A4D03BF4-4A26-44A7-83C1-EF47D0D7E1BA}" type="presParOf" srcId="{73304BCF-C397-4A3A-84F0-0E95A7693277}" destId="{903F4219-1785-4939-B7FF-A71E43F2BF0F}" srcOrd="1" destOrd="0" presId="urn:microsoft.com/office/officeart/2018/2/layout/IconVerticalSolidList"/>
    <dgm:cxn modelId="{7F855D42-8EDC-4969-ABCD-3FE4D18876FA}" type="presParOf" srcId="{73304BCF-C397-4A3A-84F0-0E95A7693277}" destId="{783C91AD-3DD5-4434-9EDE-5FFF340CF792}" srcOrd="2" destOrd="0" presId="urn:microsoft.com/office/officeart/2018/2/layout/IconVerticalSolidList"/>
    <dgm:cxn modelId="{B109935E-5690-4FE1-BFF5-A732545B4BD1}" type="presParOf" srcId="{783C91AD-3DD5-4434-9EDE-5FFF340CF792}" destId="{F761988B-BFFC-4F29-97A5-C25B26D69297}" srcOrd="0" destOrd="0" presId="urn:microsoft.com/office/officeart/2018/2/layout/IconVerticalSolidList"/>
    <dgm:cxn modelId="{47BD2D45-896A-4469-93CA-FAC80815F269}" type="presParOf" srcId="{783C91AD-3DD5-4434-9EDE-5FFF340CF792}" destId="{64FC692B-88A9-41B7-8227-E3E74F49ECE5}" srcOrd="1" destOrd="0" presId="urn:microsoft.com/office/officeart/2018/2/layout/IconVerticalSolidList"/>
    <dgm:cxn modelId="{94A77FCE-FD5F-43E3-91CD-ECBE259406CF}" type="presParOf" srcId="{783C91AD-3DD5-4434-9EDE-5FFF340CF792}" destId="{87EA9E9D-AC5C-4F08-AE55-4DF2113B2109}" srcOrd="2" destOrd="0" presId="urn:microsoft.com/office/officeart/2018/2/layout/IconVerticalSolidList"/>
    <dgm:cxn modelId="{51EC32F6-2B2C-48EF-93DE-BA010C6C3E5C}" type="presParOf" srcId="{783C91AD-3DD5-4434-9EDE-5FFF340CF792}" destId="{504B6BD9-BA4A-4AFD-9CA6-87F7325C7DBE}" srcOrd="3" destOrd="0" presId="urn:microsoft.com/office/officeart/2018/2/layout/IconVerticalSolidList"/>
    <dgm:cxn modelId="{3BB4C4FE-3C22-41C3-B72B-3CD3CAF32893}" type="presParOf" srcId="{783C91AD-3DD5-4434-9EDE-5FFF340CF792}" destId="{67380CD2-FC03-43A9-B279-A25FC9D819F6}" srcOrd="4" destOrd="0" presId="urn:microsoft.com/office/officeart/2018/2/layout/IconVerticalSolidList"/>
    <dgm:cxn modelId="{5AA40925-6D0C-406C-A8B8-A9132375F4EB}" type="presParOf" srcId="{73304BCF-C397-4A3A-84F0-0E95A7693277}" destId="{18DFF7AD-5D94-4F99-87E1-F040607D7ED3}" srcOrd="3" destOrd="0" presId="urn:microsoft.com/office/officeart/2018/2/layout/IconVerticalSolidList"/>
    <dgm:cxn modelId="{1CC331E7-9BD0-4E92-9433-AF8FEEA3EE7F}" type="presParOf" srcId="{73304BCF-C397-4A3A-84F0-0E95A7693277}" destId="{4B4871EA-72B2-438D-AC6B-4012E4053CEB}" srcOrd="4" destOrd="0" presId="urn:microsoft.com/office/officeart/2018/2/layout/IconVerticalSolidList"/>
    <dgm:cxn modelId="{B9D6A720-714A-4643-86F6-4DA63BF9CD89}" type="presParOf" srcId="{4B4871EA-72B2-438D-AC6B-4012E4053CEB}" destId="{BCB2A4EA-3638-45BC-BD3A-4A876F3D1BD4}" srcOrd="0" destOrd="0" presId="urn:microsoft.com/office/officeart/2018/2/layout/IconVerticalSolidList"/>
    <dgm:cxn modelId="{6CDECB03-2D8C-43D2-90A3-D8A308164EA5}" type="presParOf" srcId="{4B4871EA-72B2-438D-AC6B-4012E4053CEB}" destId="{A1A951AC-C2F4-4A9A-A973-5C9A00472B0A}" srcOrd="1" destOrd="0" presId="urn:microsoft.com/office/officeart/2018/2/layout/IconVerticalSolidList"/>
    <dgm:cxn modelId="{2424548D-EB45-44AD-A2F0-491B25884F5E}" type="presParOf" srcId="{4B4871EA-72B2-438D-AC6B-4012E4053CEB}" destId="{4501C49D-483B-407F-A825-CBB67CD85BB7}" srcOrd="2" destOrd="0" presId="urn:microsoft.com/office/officeart/2018/2/layout/IconVerticalSolidList"/>
    <dgm:cxn modelId="{2CD8B434-1C45-4159-A832-51F93E94652F}" type="presParOf" srcId="{4B4871EA-72B2-438D-AC6B-4012E4053CEB}" destId="{A4211244-F55F-45BE-90F1-6F243E29ECE4}" srcOrd="3" destOrd="0" presId="urn:microsoft.com/office/officeart/2018/2/layout/IconVerticalSolidList"/>
    <dgm:cxn modelId="{73FE7092-1F26-452C-8B28-B6D905500665}" type="presParOf" srcId="{4B4871EA-72B2-438D-AC6B-4012E4053CEB}" destId="{64E8F9E3-586C-402A-A4B1-3888F0E88C2F}" srcOrd="4" destOrd="0" presId="urn:microsoft.com/office/officeart/2018/2/layout/IconVerticalSolidList"/>
    <dgm:cxn modelId="{F06B47EC-F45E-4834-9CDF-329673381202}" type="presParOf" srcId="{73304BCF-C397-4A3A-84F0-0E95A7693277}" destId="{7C8054E7-C82F-4196-B744-26B40EE59B4B}" srcOrd="5" destOrd="0" presId="urn:microsoft.com/office/officeart/2018/2/layout/IconVerticalSolidList"/>
    <dgm:cxn modelId="{9D2003D0-A1AE-458A-9D4B-3AEDC39A4BFA}" type="presParOf" srcId="{73304BCF-C397-4A3A-84F0-0E95A7693277}" destId="{572B6598-57C2-45B1-BBE9-E178E27BC01D}" srcOrd="6" destOrd="0" presId="urn:microsoft.com/office/officeart/2018/2/layout/IconVerticalSolidList"/>
    <dgm:cxn modelId="{D31A9C2D-163E-4579-B846-5F60E52E22AD}" type="presParOf" srcId="{572B6598-57C2-45B1-BBE9-E178E27BC01D}" destId="{2CC970CA-E245-49A0-B310-ABC21B201A05}" srcOrd="0" destOrd="0" presId="urn:microsoft.com/office/officeart/2018/2/layout/IconVerticalSolidList"/>
    <dgm:cxn modelId="{B7001E95-CF85-46CF-8666-2A96D3DB355C}" type="presParOf" srcId="{572B6598-57C2-45B1-BBE9-E178E27BC01D}" destId="{5A95077C-7C0C-4F50-BCA7-C7B69F094A5D}" srcOrd="1" destOrd="0" presId="urn:microsoft.com/office/officeart/2018/2/layout/IconVerticalSolidList"/>
    <dgm:cxn modelId="{167AB4BE-01D8-4D21-A272-1A93D9470F4F}" type="presParOf" srcId="{572B6598-57C2-45B1-BBE9-E178E27BC01D}" destId="{AE60306D-9ACC-4F34-B6EB-8A88DC6544A5}" srcOrd="2" destOrd="0" presId="urn:microsoft.com/office/officeart/2018/2/layout/IconVerticalSolidList"/>
    <dgm:cxn modelId="{E14EFA23-1641-41A1-8E1F-8BDD0F86B55B}" type="presParOf" srcId="{572B6598-57C2-45B1-BBE9-E178E27BC01D}" destId="{109E49A9-2B46-4557-B029-E083F9CD3746}" srcOrd="3" destOrd="0" presId="urn:microsoft.com/office/officeart/2018/2/layout/IconVerticalSolidList"/>
    <dgm:cxn modelId="{72060B59-7043-4729-953E-266643F108C4}" type="presParOf" srcId="{572B6598-57C2-45B1-BBE9-E178E27BC01D}" destId="{03090939-6C6E-476B-ACE4-996C705491B7}" srcOrd="4" destOrd="0" presId="urn:microsoft.com/office/officeart/2018/2/layout/IconVerticalSolidList"/>
    <dgm:cxn modelId="{DC22DAAA-3A9B-456B-AB28-2700C7AE6BA9}" type="presParOf" srcId="{73304BCF-C397-4A3A-84F0-0E95A7693277}" destId="{1BBBA316-D74E-450D-850A-1BBBFCA3549D}" srcOrd="7" destOrd="0" presId="urn:microsoft.com/office/officeart/2018/2/layout/IconVerticalSolidList"/>
    <dgm:cxn modelId="{D6E4B67C-E29F-4326-8BF7-F0F23F57E97D}" type="presParOf" srcId="{73304BCF-C397-4A3A-84F0-0E95A7693277}" destId="{35FADAF8-C14D-427D-AFE2-16DE49DB6182}" srcOrd="8" destOrd="0" presId="urn:microsoft.com/office/officeart/2018/2/layout/IconVerticalSolidList"/>
    <dgm:cxn modelId="{2F0D7350-5404-4359-92D8-B2EFD3E4910D}" type="presParOf" srcId="{35FADAF8-C14D-427D-AFE2-16DE49DB6182}" destId="{019710FA-51B2-4B84-9603-8D8EEAFDA6B8}" srcOrd="0" destOrd="0" presId="urn:microsoft.com/office/officeart/2018/2/layout/IconVerticalSolidList"/>
    <dgm:cxn modelId="{E186F4DD-438D-46DC-A265-70E550017FB6}" type="presParOf" srcId="{35FADAF8-C14D-427D-AFE2-16DE49DB6182}" destId="{78F7AF68-F03D-496C-997F-5939EE29AE89}" srcOrd="1" destOrd="0" presId="urn:microsoft.com/office/officeart/2018/2/layout/IconVerticalSolidList"/>
    <dgm:cxn modelId="{F600E1E0-C0DA-4460-9F45-F9644BAD4746}" type="presParOf" srcId="{35FADAF8-C14D-427D-AFE2-16DE49DB6182}" destId="{9F3F0D67-2A0A-493A-B263-A0F9F4A193A6}" srcOrd="2" destOrd="0" presId="urn:microsoft.com/office/officeart/2018/2/layout/IconVerticalSolidList"/>
    <dgm:cxn modelId="{275DE7B6-1BAD-4917-BD10-713E6F9D7E6D}" type="presParOf" srcId="{35FADAF8-C14D-427D-AFE2-16DE49DB6182}" destId="{A5553720-0B33-4ADF-BB9A-D92E2EBF633A}" srcOrd="3" destOrd="0" presId="urn:microsoft.com/office/officeart/2018/2/layout/IconVerticalSolidList"/>
    <dgm:cxn modelId="{01F433D4-50A0-4EBF-A3D1-2CAAA78FA553}" type="presParOf" srcId="{35FADAF8-C14D-427D-AFE2-16DE49DB6182}" destId="{1EF2FD85-7E50-4C23-9218-DE20017980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197991-D498-4746-9425-ED216AC6C88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B80A64-268E-4353-B66B-DD78F0D9DCE1}">
      <dgm:prSet/>
      <dgm:spPr/>
      <dgm:t>
        <a:bodyPr/>
        <a:lstStyle/>
        <a:p>
          <a:r>
            <a:rPr lang="en-US" b="0" i="0"/>
            <a:t>Data Access:</a:t>
          </a:r>
          <a:endParaRPr lang="en-US"/>
        </a:p>
      </dgm:t>
    </dgm:pt>
    <dgm:pt modelId="{5D62A97C-2162-4389-8213-971C70B1F25C}" type="parTrans" cxnId="{D68F83FB-9F0C-45BA-B034-DC292ADF5585}">
      <dgm:prSet/>
      <dgm:spPr/>
      <dgm:t>
        <a:bodyPr/>
        <a:lstStyle/>
        <a:p>
          <a:endParaRPr lang="en-US"/>
        </a:p>
      </dgm:t>
    </dgm:pt>
    <dgm:pt modelId="{65536768-75F8-4256-A891-5E328EE3686A}" type="sibTrans" cxnId="{D68F83FB-9F0C-45BA-B034-DC292ADF5585}">
      <dgm:prSet/>
      <dgm:spPr/>
      <dgm:t>
        <a:bodyPr/>
        <a:lstStyle/>
        <a:p>
          <a:endParaRPr lang="en-US"/>
        </a:p>
      </dgm:t>
    </dgm:pt>
    <dgm:pt modelId="{EB6CB501-F61B-4BE7-ABEB-C0965263E3C2}">
      <dgm:prSet/>
      <dgm:spPr/>
      <dgm:t>
        <a:bodyPr/>
        <a:lstStyle/>
        <a:p>
          <a:r>
            <a:rPr lang="en-US" b="0" i="0" dirty="0"/>
            <a:t>Dataset: 100,000 records of healthcare appointments in a Brazilian hospital</a:t>
          </a:r>
          <a:endParaRPr lang="en-US" dirty="0"/>
        </a:p>
      </dgm:t>
    </dgm:pt>
    <dgm:pt modelId="{93DCEF32-A910-4145-AE2F-F52E3D14C206}" type="parTrans" cxnId="{D77BBC1D-6299-4BED-80B4-7E47C87EF7A2}">
      <dgm:prSet/>
      <dgm:spPr/>
      <dgm:t>
        <a:bodyPr/>
        <a:lstStyle/>
        <a:p>
          <a:endParaRPr lang="en-US"/>
        </a:p>
      </dgm:t>
    </dgm:pt>
    <dgm:pt modelId="{5A0331A9-8D1E-4A22-81A7-CCDB7B43DD77}" type="sibTrans" cxnId="{D77BBC1D-6299-4BED-80B4-7E47C87EF7A2}">
      <dgm:prSet/>
      <dgm:spPr/>
      <dgm:t>
        <a:bodyPr/>
        <a:lstStyle/>
        <a:p>
          <a:endParaRPr lang="en-US"/>
        </a:p>
      </dgm:t>
    </dgm:pt>
    <dgm:pt modelId="{2E389473-FA9D-47B7-87C0-C5059DFCF4A5}">
      <dgm:prSet/>
      <dgm:spPr/>
      <dgm:t>
        <a:bodyPr/>
        <a:lstStyle/>
        <a:p>
          <a:r>
            <a:rPr lang="en-US" b="0" i="0" dirty="0"/>
            <a:t>Data Preparation:</a:t>
          </a:r>
          <a:endParaRPr lang="en-US" dirty="0"/>
        </a:p>
      </dgm:t>
    </dgm:pt>
    <dgm:pt modelId="{9CFDC144-DD10-46F7-8902-96A7C2603745}" type="parTrans" cxnId="{A4688A5B-F91E-49BA-B3F7-2F84A778A232}">
      <dgm:prSet/>
      <dgm:spPr/>
      <dgm:t>
        <a:bodyPr/>
        <a:lstStyle/>
        <a:p>
          <a:endParaRPr lang="en-US"/>
        </a:p>
      </dgm:t>
    </dgm:pt>
    <dgm:pt modelId="{B972ABB0-84A1-411B-B8FA-CE795239C99C}" type="sibTrans" cxnId="{A4688A5B-F91E-49BA-B3F7-2F84A778A232}">
      <dgm:prSet/>
      <dgm:spPr/>
      <dgm:t>
        <a:bodyPr/>
        <a:lstStyle/>
        <a:p>
          <a:endParaRPr lang="en-US"/>
        </a:p>
      </dgm:t>
    </dgm:pt>
    <dgm:pt modelId="{F1C2F96D-A24D-4A52-BC09-1B1BAED2B2D4}">
      <dgm:prSet/>
      <dgm:spPr/>
      <dgm:t>
        <a:bodyPr/>
        <a:lstStyle/>
        <a:p>
          <a:r>
            <a:rPr lang="en-US" b="0" i="0"/>
            <a:t>Handle corrupted data</a:t>
          </a:r>
          <a:endParaRPr lang="en-US"/>
        </a:p>
      </dgm:t>
    </dgm:pt>
    <dgm:pt modelId="{CB1EFD82-E7F3-494E-85FD-3E0C4B0ED2D7}" type="parTrans" cxnId="{1FE0514D-F552-46D9-B2A3-851EB28D0520}">
      <dgm:prSet/>
      <dgm:spPr/>
      <dgm:t>
        <a:bodyPr/>
        <a:lstStyle/>
        <a:p>
          <a:endParaRPr lang="en-US"/>
        </a:p>
      </dgm:t>
    </dgm:pt>
    <dgm:pt modelId="{CEE5E3A2-A726-4302-A187-B42F2C9F34DF}" type="sibTrans" cxnId="{1FE0514D-F552-46D9-B2A3-851EB28D0520}">
      <dgm:prSet/>
      <dgm:spPr/>
      <dgm:t>
        <a:bodyPr/>
        <a:lstStyle/>
        <a:p>
          <a:endParaRPr lang="en-US"/>
        </a:p>
      </dgm:t>
    </dgm:pt>
    <dgm:pt modelId="{0A581854-E81B-4F36-88B5-BE2C3B81EAA1}">
      <dgm:prSet/>
      <dgm:spPr/>
      <dgm:t>
        <a:bodyPr/>
        <a:lstStyle/>
        <a:p>
          <a:r>
            <a:rPr lang="en-US" b="0" i="0" dirty="0"/>
            <a:t>Convert categorical data to dummy variables</a:t>
          </a:r>
          <a:endParaRPr lang="en-US" dirty="0"/>
        </a:p>
      </dgm:t>
    </dgm:pt>
    <dgm:pt modelId="{A70CEA36-54AD-4627-97BE-3DCFFEC1B3BD}" type="parTrans" cxnId="{CF2A7457-0EB7-48F2-A4DA-ACB8DF325667}">
      <dgm:prSet/>
      <dgm:spPr/>
      <dgm:t>
        <a:bodyPr/>
        <a:lstStyle/>
        <a:p>
          <a:endParaRPr lang="en-US"/>
        </a:p>
      </dgm:t>
    </dgm:pt>
    <dgm:pt modelId="{2E62E865-C0EC-4622-A81E-6A460405E2B4}" type="sibTrans" cxnId="{CF2A7457-0EB7-48F2-A4DA-ACB8DF325667}">
      <dgm:prSet/>
      <dgm:spPr/>
      <dgm:t>
        <a:bodyPr/>
        <a:lstStyle/>
        <a:p>
          <a:endParaRPr lang="en-US"/>
        </a:p>
      </dgm:t>
    </dgm:pt>
    <dgm:pt modelId="{37B73966-A963-4573-B8ED-FBF433FD8E55}">
      <dgm:prSet/>
      <dgm:spPr/>
      <dgm:t>
        <a:bodyPr/>
        <a:lstStyle/>
        <a:p>
          <a:r>
            <a:rPr lang="en-US" b="0" i="0" dirty="0"/>
            <a:t>Exploratory Data Analysis (EDA):</a:t>
          </a:r>
          <a:endParaRPr lang="en-US" dirty="0"/>
        </a:p>
      </dgm:t>
    </dgm:pt>
    <dgm:pt modelId="{2A9047C9-1F4B-418D-B712-E1A576D9C811}" type="parTrans" cxnId="{1DDB76FF-592F-4722-B35F-0A4DBD2B10D5}">
      <dgm:prSet/>
      <dgm:spPr/>
      <dgm:t>
        <a:bodyPr/>
        <a:lstStyle/>
        <a:p>
          <a:endParaRPr lang="en-US"/>
        </a:p>
      </dgm:t>
    </dgm:pt>
    <dgm:pt modelId="{0E111AF3-AA22-4420-B6D5-8B6E86E81D2B}" type="sibTrans" cxnId="{1DDB76FF-592F-4722-B35F-0A4DBD2B10D5}">
      <dgm:prSet/>
      <dgm:spPr/>
      <dgm:t>
        <a:bodyPr/>
        <a:lstStyle/>
        <a:p>
          <a:endParaRPr lang="en-US"/>
        </a:p>
      </dgm:t>
    </dgm:pt>
    <dgm:pt modelId="{68460ACC-7A7B-41BB-9F55-699B978050C5}">
      <dgm:prSet/>
      <dgm:spPr/>
      <dgm:t>
        <a:bodyPr/>
        <a:lstStyle/>
        <a:p>
          <a:r>
            <a:rPr lang="en-US" b="0" i="0"/>
            <a:t>Explore variable distributions</a:t>
          </a:r>
          <a:endParaRPr lang="en-US"/>
        </a:p>
      </dgm:t>
    </dgm:pt>
    <dgm:pt modelId="{005B01A3-65AE-4CC7-87D5-C13E3F5BE58F}" type="parTrans" cxnId="{6873C1C2-C72D-49EA-8A8D-B3B6BB9A5C91}">
      <dgm:prSet/>
      <dgm:spPr/>
      <dgm:t>
        <a:bodyPr/>
        <a:lstStyle/>
        <a:p>
          <a:endParaRPr lang="en-US"/>
        </a:p>
      </dgm:t>
    </dgm:pt>
    <dgm:pt modelId="{77AA334A-3871-4E29-B0FA-3EA742EEBEEE}" type="sibTrans" cxnId="{6873C1C2-C72D-49EA-8A8D-B3B6BB9A5C91}">
      <dgm:prSet/>
      <dgm:spPr/>
      <dgm:t>
        <a:bodyPr/>
        <a:lstStyle/>
        <a:p>
          <a:endParaRPr lang="en-US"/>
        </a:p>
      </dgm:t>
    </dgm:pt>
    <dgm:pt modelId="{D4438A52-86C1-4B4B-BB3C-5448178286B7}">
      <dgm:prSet/>
      <dgm:spPr/>
      <dgm:t>
        <a:bodyPr/>
        <a:lstStyle/>
        <a:p>
          <a:r>
            <a:rPr lang="en-US" b="0" i="0" dirty="0"/>
            <a:t>Visualize correlation heatmap</a:t>
          </a:r>
          <a:endParaRPr lang="en-US" dirty="0"/>
        </a:p>
      </dgm:t>
    </dgm:pt>
    <dgm:pt modelId="{ABA5E789-F210-40C8-BA62-B741AB018E4C}" type="parTrans" cxnId="{8FC1E194-AB16-48B5-827F-9DF9C15FDE0E}">
      <dgm:prSet/>
      <dgm:spPr/>
      <dgm:t>
        <a:bodyPr/>
        <a:lstStyle/>
        <a:p>
          <a:endParaRPr lang="en-US"/>
        </a:p>
      </dgm:t>
    </dgm:pt>
    <dgm:pt modelId="{BE15FCF6-CA95-4EE4-94C3-8C9AEA538412}" type="sibTrans" cxnId="{8FC1E194-AB16-48B5-827F-9DF9C15FDE0E}">
      <dgm:prSet/>
      <dgm:spPr/>
      <dgm:t>
        <a:bodyPr/>
        <a:lstStyle/>
        <a:p>
          <a:endParaRPr lang="en-US"/>
        </a:p>
      </dgm:t>
    </dgm:pt>
    <dgm:pt modelId="{5ED0CB7E-5441-4F14-92A5-B72E07BB14C6}">
      <dgm:prSet/>
      <dgm:spPr/>
      <dgm:t>
        <a:bodyPr/>
        <a:lstStyle/>
        <a:p>
          <a:r>
            <a:rPr lang="en-US" b="0" i="0"/>
            <a:t>Feature Engineering:</a:t>
          </a:r>
          <a:endParaRPr lang="en-US"/>
        </a:p>
      </dgm:t>
    </dgm:pt>
    <dgm:pt modelId="{99B06628-47D6-4254-96C0-E87375FF00FD}" type="parTrans" cxnId="{F5D31BEC-B0C8-4C35-9A70-2001AAC359FA}">
      <dgm:prSet/>
      <dgm:spPr/>
      <dgm:t>
        <a:bodyPr/>
        <a:lstStyle/>
        <a:p>
          <a:endParaRPr lang="en-US"/>
        </a:p>
      </dgm:t>
    </dgm:pt>
    <dgm:pt modelId="{DB4040DF-CF01-4DD1-96D3-B977734EB53E}" type="sibTrans" cxnId="{F5D31BEC-B0C8-4C35-9A70-2001AAC359FA}">
      <dgm:prSet/>
      <dgm:spPr/>
      <dgm:t>
        <a:bodyPr/>
        <a:lstStyle/>
        <a:p>
          <a:endParaRPr lang="en-US"/>
        </a:p>
      </dgm:t>
    </dgm:pt>
    <dgm:pt modelId="{3B8A1A64-1DD7-4B5F-9B5F-0575BE0B614E}">
      <dgm:prSet/>
      <dgm:spPr/>
      <dgm:t>
        <a:bodyPr/>
        <a:lstStyle/>
        <a:p>
          <a:r>
            <a:rPr lang="en-US" b="0" i="0"/>
            <a:t>Generate columns:</a:t>
          </a:r>
          <a:endParaRPr lang="en-US"/>
        </a:p>
      </dgm:t>
    </dgm:pt>
    <dgm:pt modelId="{9DEA517E-1C1C-4418-9860-FECDEEB6BDB6}" type="parTrans" cxnId="{E0EAA50D-40E3-4B6D-B341-2DE93455014A}">
      <dgm:prSet/>
      <dgm:spPr/>
      <dgm:t>
        <a:bodyPr/>
        <a:lstStyle/>
        <a:p>
          <a:endParaRPr lang="en-US"/>
        </a:p>
      </dgm:t>
    </dgm:pt>
    <dgm:pt modelId="{ADF6BEF6-EA7E-47DB-B8E3-B9A1AD2865F3}" type="sibTrans" cxnId="{E0EAA50D-40E3-4B6D-B341-2DE93455014A}">
      <dgm:prSet/>
      <dgm:spPr/>
      <dgm:t>
        <a:bodyPr/>
        <a:lstStyle/>
        <a:p>
          <a:endParaRPr lang="en-US"/>
        </a:p>
      </dgm:t>
    </dgm:pt>
    <dgm:pt modelId="{9DEA6D3B-87A5-45D9-AC52-75DF0471FC34}">
      <dgm:prSet/>
      <dgm:spPr/>
      <dgm:t>
        <a:bodyPr/>
        <a:lstStyle/>
        <a:p>
          <a:r>
            <a:rPr lang="en-US" b="0" i="0"/>
            <a:t>Day of week</a:t>
          </a:r>
          <a:endParaRPr lang="en-US"/>
        </a:p>
      </dgm:t>
    </dgm:pt>
    <dgm:pt modelId="{D2CCF90D-ABE5-4CFF-B2DC-A0968E0AE256}" type="parTrans" cxnId="{BAFF7A4F-D666-4F0B-BDC1-E473339263CE}">
      <dgm:prSet/>
      <dgm:spPr/>
      <dgm:t>
        <a:bodyPr/>
        <a:lstStyle/>
        <a:p>
          <a:endParaRPr lang="en-US"/>
        </a:p>
      </dgm:t>
    </dgm:pt>
    <dgm:pt modelId="{F1E9E1A0-8146-419D-9094-31F7C13F16A6}" type="sibTrans" cxnId="{BAFF7A4F-D666-4F0B-BDC1-E473339263CE}">
      <dgm:prSet/>
      <dgm:spPr/>
      <dgm:t>
        <a:bodyPr/>
        <a:lstStyle/>
        <a:p>
          <a:endParaRPr lang="en-US"/>
        </a:p>
      </dgm:t>
    </dgm:pt>
    <dgm:pt modelId="{8BF14988-BC20-428F-934D-6776DD3C91BF}">
      <dgm:prSet/>
      <dgm:spPr/>
      <dgm:t>
        <a:bodyPr/>
        <a:lstStyle/>
        <a:p>
          <a:r>
            <a:rPr lang="en-US" b="0" i="0"/>
            <a:t>Days between appointments</a:t>
          </a:r>
          <a:endParaRPr lang="en-US"/>
        </a:p>
      </dgm:t>
    </dgm:pt>
    <dgm:pt modelId="{1D490E5D-E197-45DB-A2ED-9F35343C6518}" type="parTrans" cxnId="{CB92498E-10E9-4FC1-8242-0B580ABFD003}">
      <dgm:prSet/>
      <dgm:spPr/>
      <dgm:t>
        <a:bodyPr/>
        <a:lstStyle/>
        <a:p>
          <a:endParaRPr lang="en-US"/>
        </a:p>
      </dgm:t>
    </dgm:pt>
    <dgm:pt modelId="{656C7D4F-43FA-413F-B176-E89712CEC848}" type="sibTrans" cxnId="{CB92498E-10E9-4FC1-8242-0B580ABFD003}">
      <dgm:prSet/>
      <dgm:spPr/>
      <dgm:t>
        <a:bodyPr/>
        <a:lstStyle/>
        <a:p>
          <a:endParaRPr lang="en-US"/>
        </a:p>
      </dgm:t>
    </dgm:pt>
    <dgm:pt modelId="{90A565D8-AC53-4D7C-9767-23B40A260272}">
      <dgm:prSet/>
      <dgm:spPr/>
      <dgm:t>
        <a:bodyPr/>
        <a:lstStyle/>
        <a:p>
          <a:r>
            <a:rPr lang="en-US" b="0" i="0" dirty="0"/>
            <a:t>Same-day appointment indicator</a:t>
          </a:r>
          <a:endParaRPr lang="en-US" dirty="0"/>
        </a:p>
      </dgm:t>
    </dgm:pt>
    <dgm:pt modelId="{3BF5B4B6-781B-47D3-8989-698BA45ED822}" type="parTrans" cxnId="{366F39DE-1348-4E0A-8417-F0E0D155B14A}">
      <dgm:prSet/>
      <dgm:spPr/>
      <dgm:t>
        <a:bodyPr/>
        <a:lstStyle/>
        <a:p>
          <a:endParaRPr lang="en-US"/>
        </a:p>
      </dgm:t>
    </dgm:pt>
    <dgm:pt modelId="{56095D4C-825B-4E77-8367-8D94DA14D274}" type="sibTrans" cxnId="{366F39DE-1348-4E0A-8417-F0E0D155B14A}">
      <dgm:prSet/>
      <dgm:spPr/>
      <dgm:t>
        <a:bodyPr/>
        <a:lstStyle/>
        <a:p>
          <a:endParaRPr lang="en-US"/>
        </a:p>
      </dgm:t>
    </dgm:pt>
    <dgm:pt modelId="{40424946-F7C8-4AC1-9887-02BD92EFA65E}">
      <dgm:prSet/>
      <dgm:spPr/>
      <dgm:t>
        <a:bodyPr/>
        <a:lstStyle/>
        <a:p>
          <a:r>
            <a:rPr lang="en-US" b="0" i="0"/>
            <a:t>Model Building:</a:t>
          </a:r>
          <a:endParaRPr lang="en-US"/>
        </a:p>
      </dgm:t>
    </dgm:pt>
    <dgm:pt modelId="{3A112A56-554C-4D53-8DC9-348817E0BE2A}" type="parTrans" cxnId="{9835C1EE-24E7-463A-815B-C9890E13CAD0}">
      <dgm:prSet/>
      <dgm:spPr/>
      <dgm:t>
        <a:bodyPr/>
        <a:lstStyle/>
        <a:p>
          <a:endParaRPr lang="en-US"/>
        </a:p>
      </dgm:t>
    </dgm:pt>
    <dgm:pt modelId="{5BC9F352-E556-4A4F-9412-8B1022605880}" type="sibTrans" cxnId="{9835C1EE-24E7-463A-815B-C9890E13CAD0}">
      <dgm:prSet/>
      <dgm:spPr/>
      <dgm:t>
        <a:bodyPr/>
        <a:lstStyle/>
        <a:p>
          <a:endParaRPr lang="en-US"/>
        </a:p>
      </dgm:t>
    </dgm:pt>
    <dgm:pt modelId="{1878CB8F-DAE2-466F-B45D-7A5700C394EB}">
      <dgm:prSet/>
      <dgm:spPr/>
      <dgm:t>
        <a:bodyPr/>
        <a:lstStyle/>
        <a:p>
          <a:r>
            <a:rPr lang="en-US" b="0" i="0"/>
            <a:t>Generate a dummy model</a:t>
          </a:r>
          <a:endParaRPr lang="en-US"/>
        </a:p>
      </dgm:t>
    </dgm:pt>
    <dgm:pt modelId="{580447F7-6C19-4511-B5AC-72783BFBD3D6}" type="parTrans" cxnId="{B72C9C99-593B-4703-87A3-531B0633DEF2}">
      <dgm:prSet/>
      <dgm:spPr/>
      <dgm:t>
        <a:bodyPr/>
        <a:lstStyle/>
        <a:p>
          <a:endParaRPr lang="en-US"/>
        </a:p>
      </dgm:t>
    </dgm:pt>
    <dgm:pt modelId="{FF0A0794-8DDA-40D8-8528-BC6DFF584228}" type="sibTrans" cxnId="{B72C9C99-593B-4703-87A3-531B0633DEF2}">
      <dgm:prSet/>
      <dgm:spPr/>
      <dgm:t>
        <a:bodyPr/>
        <a:lstStyle/>
        <a:p>
          <a:endParaRPr lang="en-US"/>
        </a:p>
      </dgm:t>
    </dgm:pt>
    <dgm:pt modelId="{4C3B24C4-2D87-4252-B697-1BB4E7EA0D09}">
      <dgm:prSet/>
      <dgm:spPr/>
      <dgm:t>
        <a:bodyPr/>
        <a:lstStyle/>
        <a:p>
          <a:r>
            <a:rPr lang="en-US" b="0" i="0"/>
            <a:t>Generate a GLM logistic regression model</a:t>
          </a:r>
          <a:endParaRPr lang="en-US"/>
        </a:p>
      </dgm:t>
    </dgm:pt>
    <dgm:pt modelId="{67B5B985-6852-438F-BC0F-25E73DE0603E}" type="parTrans" cxnId="{632A711A-4D1B-4FE1-9BCD-B3351E77A638}">
      <dgm:prSet/>
      <dgm:spPr/>
      <dgm:t>
        <a:bodyPr/>
        <a:lstStyle/>
        <a:p>
          <a:endParaRPr lang="en-US"/>
        </a:p>
      </dgm:t>
    </dgm:pt>
    <dgm:pt modelId="{88DB7683-B56A-4A76-B88A-C848A2FA5AA5}" type="sibTrans" cxnId="{632A711A-4D1B-4FE1-9BCD-B3351E77A638}">
      <dgm:prSet/>
      <dgm:spPr/>
      <dgm:t>
        <a:bodyPr/>
        <a:lstStyle/>
        <a:p>
          <a:endParaRPr lang="en-US"/>
        </a:p>
      </dgm:t>
    </dgm:pt>
    <dgm:pt modelId="{224B3E3F-1946-4175-9CFE-58CDC9336827}">
      <dgm:prSet/>
      <dgm:spPr/>
      <dgm:t>
        <a:bodyPr/>
        <a:lstStyle/>
        <a:p>
          <a:r>
            <a:rPr lang="en-US" b="0" i="0"/>
            <a:t>Split data by same-day column:</a:t>
          </a:r>
          <a:endParaRPr lang="en-US"/>
        </a:p>
      </dgm:t>
    </dgm:pt>
    <dgm:pt modelId="{B69C2033-DD1C-4023-80C7-A93BDBD12D54}" type="parTrans" cxnId="{2B6DBE05-C6FF-4779-882A-A3F89B54DEC4}">
      <dgm:prSet/>
      <dgm:spPr/>
      <dgm:t>
        <a:bodyPr/>
        <a:lstStyle/>
        <a:p>
          <a:endParaRPr lang="en-US"/>
        </a:p>
      </dgm:t>
    </dgm:pt>
    <dgm:pt modelId="{96A3CBBB-3AEB-477B-BD5C-0E5A6CDCA4A8}" type="sibTrans" cxnId="{2B6DBE05-C6FF-4779-882A-A3F89B54DEC4}">
      <dgm:prSet/>
      <dgm:spPr/>
      <dgm:t>
        <a:bodyPr/>
        <a:lstStyle/>
        <a:p>
          <a:endParaRPr lang="en-US"/>
        </a:p>
      </dgm:t>
    </dgm:pt>
    <dgm:pt modelId="{46C36CFF-A03A-48CA-B3D8-C6E246E01864}">
      <dgm:prSet/>
      <dgm:spPr/>
      <dgm:t>
        <a:bodyPr/>
        <a:lstStyle/>
        <a:p>
          <a:r>
            <a:rPr lang="en-US" b="0" i="0"/>
            <a:t>Generate dummy models for each split</a:t>
          </a:r>
          <a:endParaRPr lang="en-US"/>
        </a:p>
      </dgm:t>
    </dgm:pt>
    <dgm:pt modelId="{6177F84D-4112-452C-8590-FB3C5663C638}" type="parTrans" cxnId="{D4F0DD0D-BFD1-42B7-9A69-F556C972B5FC}">
      <dgm:prSet/>
      <dgm:spPr/>
      <dgm:t>
        <a:bodyPr/>
        <a:lstStyle/>
        <a:p>
          <a:endParaRPr lang="en-US"/>
        </a:p>
      </dgm:t>
    </dgm:pt>
    <dgm:pt modelId="{B06A1B35-12C4-4391-BBC7-129D48299843}" type="sibTrans" cxnId="{D4F0DD0D-BFD1-42B7-9A69-F556C972B5FC}">
      <dgm:prSet/>
      <dgm:spPr/>
      <dgm:t>
        <a:bodyPr/>
        <a:lstStyle/>
        <a:p>
          <a:endParaRPr lang="en-US"/>
        </a:p>
      </dgm:t>
    </dgm:pt>
    <dgm:pt modelId="{5DD0A0F6-37D8-448F-B0C7-691DC6A94315}">
      <dgm:prSet/>
      <dgm:spPr/>
      <dgm:t>
        <a:bodyPr/>
        <a:lstStyle/>
        <a:p>
          <a:r>
            <a:rPr lang="en-US" b="0" i="0"/>
            <a:t>Generate new logistic regression models for each split</a:t>
          </a:r>
          <a:endParaRPr lang="en-US"/>
        </a:p>
      </dgm:t>
    </dgm:pt>
    <dgm:pt modelId="{19AC60AC-0BD3-4FE7-8331-D3BBDE709E9E}" type="parTrans" cxnId="{18A80453-9DC6-4E90-9A65-C4DFD566E78D}">
      <dgm:prSet/>
      <dgm:spPr/>
      <dgm:t>
        <a:bodyPr/>
        <a:lstStyle/>
        <a:p>
          <a:endParaRPr lang="en-US"/>
        </a:p>
      </dgm:t>
    </dgm:pt>
    <dgm:pt modelId="{09A76D30-DA00-4E3F-AC17-2E3011DD7D87}" type="sibTrans" cxnId="{18A80453-9DC6-4E90-9A65-C4DFD566E78D}">
      <dgm:prSet/>
      <dgm:spPr/>
      <dgm:t>
        <a:bodyPr/>
        <a:lstStyle/>
        <a:p>
          <a:endParaRPr lang="en-US"/>
        </a:p>
      </dgm:t>
    </dgm:pt>
    <dgm:pt modelId="{424D79BF-B484-4344-B3C9-2EA122AB4EC3}">
      <dgm:prSet/>
      <dgm:spPr/>
      <dgm:t>
        <a:bodyPr/>
        <a:lstStyle/>
        <a:p>
          <a:r>
            <a:rPr lang="en-US" b="0" i="0"/>
            <a:t>Review Coefficients and Predictions:</a:t>
          </a:r>
          <a:endParaRPr lang="en-US"/>
        </a:p>
      </dgm:t>
    </dgm:pt>
    <dgm:pt modelId="{C26E2471-9B15-463F-9EA7-4F188879462D}" type="parTrans" cxnId="{44AD0091-3F12-46AF-AFFA-93BBFAC8C65F}">
      <dgm:prSet/>
      <dgm:spPr/>
      <dgm:t>
        <a:bodyPr/>
        <a:lstStyle/>
        <a:p>
          <a:endParaRPr lang="en-US"/>
        </a:p>
      </dgm:t>
    </dgm:pt>
    <dgm:pt modelId="{99D27FA3-550E-4878-800E-ED2BFAF047B3}" type="sibTrans" cxnId="{44AD0091-3F12-46AF-AFFA-93BBFAC8C65F}">
      <dgm:prSet/>
      <dgm:spPr/>
      <dgm:t>
        <a:bodyPr/>
        <a:lstStyle/>
        <a:p>
          <a:endParaRPr lang="en-US"/>
        </a:p>
      </dgm:t>
    </dgm:pt>
    <dgm:pt modelId="{8538D3E5-BA5B-4D9D-925C-0B0019E436A7}">
      <dgm:prSet/>
      <dgm:spPr/>
      <dgm:t>
        <a:bodyPr/>
        <a:lstStyle/>
        <a:p>
          <a:r>
            <a:rPr lang="en-US" b="0" i="0"/>
            <a:t>Analyze coefficients of logistic regression models</a:t>
          </a:r>
          <a:endParaRPr lang="en-US"/>
        </a:p>
      </dgm:t>
    </dgm:pt>
    <dgm:pt modelId="{4CE83654-07FA-4926-8AE7-7C6DA38FAC84}" type="parTrans" cxnId="{9B92FAA7-3279-40EF-912A-17B4CE6D53FC}">
      <dgm:prSet/>
      <dgm:spPr/>
      <dgm:t>
        <a:bodyPr/>
        <a:lstStyle/>
        <a:p>
          <a:endParaRPr lang="en-US"/>
        </a:p>
      </dgm:t>
    </dgm:pt>
    <dgm:pt modelId="{D10754E4-F759-45D7-94F0-5830D4260CC6}" type="sibTrans" cxnId="{9B92FAA7-3279-40EF-912A-17B4CE6D53FC}">
      <dgm:prSet/>
      <dgm:spPr/>
      <dgm:t>
        <a:bodyPr/>
        <a:lstStyle/>
        <a:p>
          <a:endParaRPr lang="en-US"/>
        </a:p>
      </dgm:t>
    </dgm:pt>
    <dgm:pt modelId="{541E8791-9D1F-448F-AA7B-17C2EC5889F8}">
      <dgm:prSet/>
      <dgm:spPr/>
      <dgm:t>
        <a:bodyPr/>
        <a:lstStyle/>
        <a:p>
          <a:r>
            <a:rPr lang="en-US" b="0" i="0"/>
            <a:t>Make predictions based on the models</a:t>
          </a:r>
          <a:endParaRPr lang="en-US"/>
        </a:p>
      </dgm:t>
    </dgm:pt>
    <dgm:pt modelId="{4D15E8AC-7595-45D6-BFD1-03235E3DFAE7}" type="parTrans" cxnId="{BBBD7DB7-2B26-4852-B2ED-2584D803A508}">
      <dgm:prSet/>
      <dgm:spPr/>
      <dgm:t>
        <a:bodyPr/>
        <a:lstStyle/>
        <a:p>
          <a:endParaRPr lang="en-US"/>
        </a:p>
      </dgm:t>
    </dgm:pt>
    <dgm:pt modelId="{E800A018-97A1-4828-B7D7-877EC339C4C0}" type="sibTrans" cxnId="{BBBD7DB7-2B26-4852-B2ED-2584D803A508}">
      <dgm:prSet/>
      <dgm:spPr/>
      <dgm:t>
        <a:bodyPr/>
        <a:lstStyle/>
        <a:p>
          <a:endParaRPr lang="en-US"/>
        </a:p>
      </dgm:t>
    </dgm:pt>
    <dgm:pt modelId="{510E02B8-2071-47A2-B6A3-9FFD877EF3A9}">
      <dgm:prSet/>
      <dgm:spPr/>
      <dgm:t>
        <a:bodyPr/>
        <a:lstStyle/>
        <a:p>
          <a:r>
            <a:rPr lang="en-US" dirty="0"/>
            <a:t>Clean the data</a:t>
          </a:r>
        </a:p>
      </dgm:t>
    </dgm:pt>
    <dgm:pt modelId="{A418D433-2E3E-42AF-88B4-8731DF1445BB}" type="parTrans" cxnId="{083AA35E-2C88-4A5E-89A6-FD91A5A7CEB8}">
      <dgm:prSet/>
      <dgm:spPr/>
    </dgm:pt>
    <dgm:pt modelId="{A410C3A5-B5EA-424A-BAC1-AA088961D3F9}" type="sibTrans" cxnId="{083AA35E-2C88-4A5E-89A6-FD91A5A7CEB8}">
      <dgm:prSet/>
      <dgm:spPr/>
    </dgm:pt>
    <dgm:pt modelId="{A14FA52E-ACC1-4E7E-BF94-2F5A1DFB2EB7}" type="pres">
      <dgm:prSet presAssocID="{22197991-D498-4746-9425-ED216AC6C884}" presName="Name0" presStyleCnt="0">
        <dgm:presLayoutVars>
          <dgm:dir/>
          <dgm:animLvl val="lvl"/>
          <dgm:resizeHandles val="exact"/>
        </dgm:presLayoutVars>
      </dgm:prSet>
      <dgm:spPr/>
    </dgm:pt>
    <dgm:pt modelId="{6B9B5947-AEAF-47D1-B5C2-EBF2AC46492C}" type="pres">
      <dgm:prSet presAssocID="{18B80A64-268E-4353-B66B-DD78F0D9DCE1}" presName="composite" presStyleCnt="0"/>
      <dgm:spPr/>
    </dgm:pt>
    <dgm:pt modelId="{CBF3B347-AB08-48AC-B6A3-8640511CF4DD}" type="pres">
      <dgm:prSet presAssocID="{18B80A64-268E-4353-B66B-DD78F0D9DCE1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FDC37201-9D96-49C1-960E-114C2C2BC22E}" type="pres">
      <dgm:prSet presAssocID="{18B80A64-268E-4353-B66B-DD78F0D9DCE1}" presName="desTx" presStyleLbl="alignAccFollowNode1" presStyleIdx="0" presStyleCnt="6">
        <dgm:presLayoutVars>
          <dgm:bulletEnabled val="1"/>
        </dgm:presLayoutVars>
      </dgm:prSet>
      <dgm:spPr/>
    </dgm:pt>
    <dgm:pt modelId="{E560E2E7-D8A4-4B07-8EBD-C08DC0FB978C}" type="pres">
      <dgm:prSet presAssocID="{65536768-75F8-4256-A891-5E328EE3686A}" presName="space" presStyleCnt="0"/>
      <dgm:spPr/>
    </dgm:pt>
    <dgm:pt modelId="{05EF4C4D-6C8F-4489-990A-353270B595F7}" type="pres">
      <dgm:prSet presAssocID="{2E389473-FA9D-47B7-87C0-C5059DFCF4A5}" presName="composite" presStyleCnt="0"/>
      <dgm:spPr/>
    </dgm:pt>
    <dgm:pt modelId="{4B4BB591-C90C-4537-8D22-6610C36C6C2C}" type="pres">
      <dgm:prSet presAssocID="{2E389473-FA9D-47B7-87C0-C5059DFCF4A5}" presName="parTx" presStyleLbl="alignNode1" presStyleIdx="1" presStyleCnt="6" custLinFactX="13686" custLinFactNeighborX="100000" custLinFactNeighborY="5189">
        <dgm:presLayoutVars>
          <dgm:chMax val="0"/>
          <dgm:chPref val="0"/>
          <dgm:bulletEnabled val="1"/>
        </dgm:presLayoutVars>
      </dgm:prSet>
      <dgm:spPr/>
    </dgm:pt>
    <dgm:pt modelId="{1B6E2505-30FB-440F-A77C-8C4276BD9936}" type="pres">
      <dgm:prSet presAssocID="{2E389473-FA9D-47B7-87C0-C5059DFCF4A5}" presName="desTx" presStyleLbl="alignAccFollowNode1" presStyleIdx="1" presStyleCnt="6" custLinFactX="13093" custLinFactNeighborX="100000" custLinFactNeighborY="980">
        <dgm:presLayoutVars>
          <dgm:bulletEnabled val="1"/>
        </dgm:presLayoutVars>
      </dgm:prSet>
      <dgm:spPr/>
    </dgm:pt>
    <dgm:pt modelId="{860F8165-D019-491C-9BCC-3E7C4131AD4B}" type="pres">
      <dgm:prSet presAssocID="{B972ABB0-84A1-411B-B8FA-CE795239C99C}" presName="space" presStyleCnt="0"/>
      <dgm:spPr/>
    </dgm:pt>
    <dgm:pt modelId="{87CD6AB0-93FE-49B9-801F-7A2E090C3340}" type="pres">
      <dgm:prSet presAssocID="{37B73966-A963-4573-B8ED-FBF433FD8E55}" presName="composite" presStyleCnt="0"/>
      <dgm:spPr/>
    </dgm:pt>
    <dgm:pt modelId="{883A99F7-4306-4C78-8E9C-0A83EADE6E23}" type="pres">
      <dgm:prSet presAssocID="{37B73966-A963-4573-B8ED-FBF433FD8E55}" presName="parTx" presStyleLbl="alignNode1" presStyleIdx="2" presStyleCnt="6" custLinFactX="-14433" custLinFactNeighborX="-100000" custLinFactNeighborY="-2595">
        <dgm:presLayoutVars>
          <dgm:chMax val="0"/>
          <dgm:chPref val="0"/>
          <dgm:bulletEnabled val="1"/>
        </dgm:presLayoutVars>
      </dgm:prSet>
      <dgm:spPr/>
    </dgm:pt>
    <dgm:pt modelId="{136E2090-D0C3-4013-BFAA-8027AD5E0543}" type="pres">
      <dgm:prSet presAssocID="{37B73966-A963-4573-B8ED-FBF433FD8E55}" presName="desTx" presStyleLbl="alignAccFollowNode1" presStyleIdx="2" presStyleCnt="6" custLinFactX="-14433" custLinFactNeighborX="-100000">
        <dgm:presLayoutVars>
          <dgm:bulletEnabled val="1"/>
        </dgm:presLayoutVars>
      </dgm:prSet>
      <dgm:spPr/>
    </dgm:pt>
    <dgm:pt modelId="{6F00C21D-97FA-43B0-B6E6-982626221AA2}" type="pres">
      <dgm:prSet presAssocID="{0E111AF3-AA22-4420-B6D5-8B6E86E81D2B}" presName="space" presStyleCnt="0"/>
      <dgm:spPr/>
    </dgm:pt>
    <dgm:pt modelId="{4634AFEB-4059-4B21-8266-43F53E33D86A}" type="pres">
      <dgm:prSet presAssocID="{5ED0CB7E-5441-4F14-92A5-B72E07BB14C6}" presName="composite" presStyleCnt="0"/>
      <dgm:spPr/>
    </dgm:pt>
    <dgm:pt modelId="{8D2B5B29-6ECA-4FBB-981C-DC4F231C7343}" type="pres">
      <dgm:prSet presAssocID="{5ED0CB7E-5441-4F14-92A5-B72E07BB14C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2DFD1DAF-3351-42DF-8447-747F72ADA58E}" type="pres">
      <dgm:prSet presAssocID="{5ED0CB7E-5441-4F14-92A5-B72E07BB14C6}" presName="desTx" presStyleLbl="alignAccFollowNode1" presStyleIdx="3" presStyleCnt="6">
        <dgm:presLayoutVars>
          <dgm:bulletEnabled val="1"/>
        </dgm:presLayoutVars>
      </dgm:prSet>
      <dgm:spPr/>
    </dgm:pt>
    <dgm:pt modelId="{F4D2695B-F2A9-453C-8CC9-B76B00CB37C7}" type="pres">
      <dgm:prSet presAssocID="{DB4040DF-CF01-4DD1-96D3-B977734EB53E}" presName="space" presStyleCnt="0"/>
      <dgm:spPr/>
    </dgm:pt>
    <dgm:pt modelId="{95B260A2-09A4-4FD5-910E-B3773CE5161B}" type="pres">
      <dgm:prSet presAssocID="{40424946-F7C8-4AC1-9887-02BD92EFA65E}" presName="composite" presStyleCnt="0"/>
      <dgm:spPr/>
    </dgm:pt>
    <dgm:pt modelId="{0C26DD48-529E-4756-9495-111E279D36C3}" type="pres">
      <dgm:prSet presAssocID="{40424946-F7C8-4AC1-9887-02BD92EFA65E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58EF47D-7479-427A-8B95-18EC02C0CBE8}" type="pres">
      <dgm:prSet presAssocID="{40424946-F7C8-4AC1-9887-02BD92EFA65E}" presName="desTx" presStyleLbl="alignAccFollowNode1" presStyleIdx="4" presStyleCnt="6">
        <dgm:presLayoutVars>
          <dgm:bulletEnabled val="1"/>
        </dgm:presLayoutVars>
      </dgm:prSet>
      <dgm:spPr/>
    </dgm:pt>
    <dgm:pt modelId="{ED85AED0-8DAC-458C-98CA-4D5BD816ECBA}" type="pres">
      <dgm:prSet presAssocID="{5BC9F352-E556-4A4F-9412-8B1022605880}" presName="space" presStyleCnt="0"/>
      <dgm:spPr/>
    </dgm:pt>
    <dgm:pt modelId="{FCFCDD14-727C-49F5-B4D1-2469E00123A7}" type="pres">
      <dgm:prSet presAssocID="{424D79BF-B484-4344-B3C9-2EA122AB4EC3}" presName="composite" presStyleCnt="0"/>
      <dgm:spPr/>
    </dgm:pt>
    <dgm:pt modelId="{C0358A54-5569-47B6-9705-3E3EC7C80696}" type="pres">
      <dgm:prSet presAssocID="{424D79BF-B484-4344-B3C9-2EA122AB4EC3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CC9667D-5815-445E-9A43-BD38FDEE2EB1}" type="pres">
      <dgm:prSet presAssocID="{424D79BF-B484-4344-B3C9-2EA122AB4EC3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2B6DBE05-C6FF-4779-882A-A3F89B54DEC4}" srcId="{40424946-F7C8-4AC1-9887-02BD92EFA65E}" destId="{224B3E3F-1946-4175-9CFE-58CDC9336827}" srcOrd="2" destOrd="0" parTransId="{B69C2033-DD1C-4023-80C7-A93BDBD12D54}" sibTransId="{96A3CBBB-3AEB-477B-BD5C-0E5A6CDCA4A8}"/>
    <dgm:cxn modelId="{F8FB3B08-CB05-40E3-911D-80472B10FD35}" type="presOf" srcId="{37B73966-A963-4573-B8ED-FBF433FD8E55}" destId="{883A99F7-4306-4C78-8E9C-0A83EADE6E23}" srcOrd="0" destOrd="0" presId="urn:microsoft.com/office/officeart/2005/8/layout/hList1"/>
    <dgm:cxn modelId="{36D0480C-9705-4B0D-A37F-3C9049949C58}" type="presOf" srcId="{541E8791-9D1F-448F-AA7B-17C2EC5889F8}" destId="{4CC9667D-5815-445E-9A43-BD38FDEE2EB1}" srcOrd="0" destOrd="1" presId="urn:microsoft.com/office/officeart/2005/8/layout/hList1"/>
    <dgm:cxn modelId="{E0EAA50D-40E3-4B6D-B341-2DE93455014A}" srcId="{5ED0CB7E-5441-4F14-92A5-B72E07BB14C6}" destId="{3B8A1A64-1DD7-4B5F-9B5F-0575BE0B614E}" srcOrd="0" destOrd="0" parTransId="{9DEA517E-1C1C-4418-9860-FECDEEB6BDB6}" sibTransId="{ADF6BEF6-EA7E-47DB-B8E3-B9A1AD2865F3}"/>
    <dgm:cxn modelId="{D4F0DD0D-BFD1-42B7-9A69-F556C972B5FC}" srcId="{224B3E3F-1946-4175-9CFE-58CDC9336827}" destId="{46C36CFF-A03A-48CA-B3D8-C6E246E01864}" srcOrd="0" destOrd="0" parTransId="{6177F84D-4112-452C-8590-FB3C5663C638}" sibTransId="{B06A1B35-12C4-4391-BBC7-129D48299843}"/>
    <dgm:cxn modelId="{79739A11-5836-4A53-A82E-F0377A57C880}" type="presOf" srcId="{1878CB8F-DAE2-466F-B45D-7A5700C394EB}" destId="{B58EF47D-7479-427A-8B95-18EC02C0CBE8}" srcOrd="0" destOrd="0" presId="urn:microsoft.com/office/officeart/2005/8/layout/hList1"/>
    <dgm:cxn modelId="{FF05CF19-1B57-4EA2-8FF5-5C179DAFA586}" type="presOf" srcId="{5ED0CB7E-5441-4F14-92A5-B72E07BB14C6}" destId="{8D2B5B29-6ECA-4FBB-981C-DC4F231C7343}" srcOrd="0" destOrd="0" presId="urn:microsoft.com/office/officeart/2005/8/layout/hList1"/>
    <dgm:cxn modelId="{632A711A-4D1B-4FE1-9BCD-B3351E77A638}" srcId="{40424946-F7C8-4AC1-9887-02BD92EFA65E}" destId="{4C3B24C4-2D87-4252-B697-1BB4E7EA0D09}" srcOrd="1" destOrd="0" parTransId="{67B5B985-6852-438F-BC0F-25E73DE0603E}" sibTransId="{88DB7683-B56A-4A76-B88A-C848A2FA5AA5}"/>
    <dgm:cxn modelId="{D77BBC1D-6299-4BED-80B4-7E47C87EF7A2}" srcId="{18B80A64-268E-4353-B66B-DD78F0D9DCE1}" destId="{EB6CB501-F61B-4BE7-ABEB-C0965263E3C2}" srcOrd="0" destOrd="0" parTransId="{93DCEF32-A910-4145-AE2F-F52E3D14C206}" sibTransId="{5A0331A9-8D1E-4A22-81A7-CCDB7B43DD77}"/>
    <dgm:cxn modelId="{FAB96B2E-6009-4795-B211-F981831C29C0}" type="presOf" srcId="{8BF14988-BC20-428F-934D-6776DD3C91BF}" destId="{2DFD1DAF-3351-42DF-8447-747F72ADA58E}" srcOrd="0" destOrd="2" presId="urn:microsoft.com/office/officeart/2005/8/layout/hList1"/>
    <dgm:cxn modelId="{781A0932-4B73-4151-ADA2-CD0C10799AA3}" type="presOf" srcId="{46C36CFF-A03A-48CA-B3D8-C6E246E01864}" destId="{B58EF47D-7479-427A-8B95-18EC02C0CBE8}" srcOrd="0" destOrd="3" presId="urn:microsoft.com/office/officeart/2005/8/layout/hList1"/>
    <dgm:cxn modelId="{64024436-1C1E-4FD6-8750-C4810095D193}" type="presOf" srcId="{8538D3E5-BA5B-4D9D-925C-0B0019E436A7}" destId="{4CC9667D-5815-445E-9A43-BD38FDEE2EB1}" srcOrd="0" destOrd="0" presId="urn:microsoft.com/office/officeart/2005/8/layout/hList1"/>
    <dgm:cxn modelId="{A4688A5B-F91E-49BA-B3F7-2F84A778A232}" srcId="{22197991-D498-4746-9425-ED216AC6C884}" destId="{2E389473-FA9D-47B7-87C0-C5059DFCF4A5}" srcOrd="1" destOrd="0" parTransId="{9CFDC144-DD10-46F7-8902-96A7C2603745}" sibTransId="{B972ABB0-84A1-411B-B8FA-CE795239C99C}"/>
    <dgm:cxn modelId="{B1CA945B-93D5-4298-99F1-2F6987B630F5}" type="presOf" srcId="{D4438A52-86C1-4B4B-BB3C-5448178286B7}" destId="{136E2090-D0C3-4013-BFAA-8027AD5E0543}" srcOrd="0" destOrd="1" presId="urn:microsoft.com/office/officeart/2005/8/layout/hList1"/>
    <dgm:cxn modelId="{16C83C5E-00F3-4015-82B9-9A3531A67421}" type="presOf" srcId="{510E02B8-2071-47A2-B6A3-9FFD877EF3A9}" destId="{FDC37201-9D96-49C1-960E-114C2C2BC22E}" srcOrd="0" destOrd="1" presId="urn:microsoft.com/office/officeart/2005/8/layout/hList1"/>
    <dgm:cxn modelId="{083AA35E-2C88-4A5E-89A6-FD91A5A7CEB8}" srcId="{18B80A64-268E-4353-B66B-DD78F0D9DCE1}" destId="{510E02B8-2071-47A2-B6A3-9FFD877EF3A9}" srcOrd="1" destOrd="0" parTransId="{A418D433-2E3E-42AF-88B4-8731DF1445BB}" sibTransId="{A410C3A5-B5EA-424A-BAC1-AA088961D3F9}"/>
    <dgm:cxn modelId="{931CAE42-CAE5-4678-9F08-7861797BEAC3}" type="presOf" srcId="{22197991-D498-4746-9425-ED216AC6C884}" destId="{A14FA52E-ACC1-4E7E-BF94-2F5A1DFB2EB7}" srcOrd="0" destOrd="0" presId="urn:microsoft.com/office/officeart/2005/8/layout/hList1"/>
    <dgm:cxn modelId="{1FE0514D-F552-46D9-B2A3-851EB28D0520}" srcId="{2E389473-FA9D-47B7-87C0-C5059DFCF4A5}" destId="{F1C2F96D-A24D-4A52-BC09-1B1BAED2B2D4}" srcOrd="0" destOrd="0" parTransId="{CB1EFD82-E7F3-494E-85FD-3E0C4B0ED2D7}" sibTransId="{CEE5E3A2-A726-4302-A187-B42F2C9F34DF}"/>
    <dgm:cxn modelId="{654FDD6E-8015-4204-933D-4718417AE558}" type="presOf" srcId="{5DD0A0F6-37D8-448F-B0C7-691DC6A94315}" destId="{B58EF47D-7479-427A-8B95-18EC02C0CBE8}" srcOrd="0" destOrd="4" presId="urn:microsoft.com/office/officeart/2005/8/layout/hList1"/>
    <dgm:cxn modelId="{BAFF7A4F-D666-4F0B-BDC1-E473339263CE}" srcId="{3B8A1A64-1DD7-4B5F-9B5F-0575BE0B614E}" destId="{9DEA6D3B-87A5-45D9-AC52-75DF0471FC34}" srcOrd="0" destOrd="0" parTransId="{D2CCF90D-ABE5-4CFF-B2DC-A0968E0AE256}" sibTransId="{F1E9E1A0-8146-419D-9094-31F7C13F16A6}"/>
    <dgm:cxn modelId="{E8608351-8F5F-4BC7-AD9C-05D52E74956A}" type="presOf" srcId="{EB6CB501-F61B-4BE7-ABEB-C0965263E3C2}" destId="{FDC37201-9D96-49C1-960E-114C2C2BC22E}" srcOrd="0" destOrd="0" presId="urn:microsoft.com/office/officeart/2005/8/layout/hList1"/>
    <dgm:cxn modelId="{18A80453-9DC6-4E90-9A65-C4DFD566E78D}" srcId="{224B3E3F-1946-4175-9CFE-58CDC9336827}" destId="{5DD0A0F6-37D8-448F-B0C7-691DC6A94315}" srcOrd="1" destOrd="0" parTransId="{19AC60AC-0BD3-4FE7-8331-D3BBDE709E9E}" sibTransId="{09A76D30-DA00-4E3F-AC17-2E3011DD7D87}"/>
    <dgm:cxn modelId="{4655EF76-E062-4D1D-B53B-92E0B1BFE9E0}" type="presOf" srcId="{40424946-F7C8-4AC1-9887-02BD92EFA65E}" destId="{0C26DD48-529E-4756-9495-111E279D36C3}" srcOrd="0" destOrd="0" presId="urn:microsoft.com/office/officeart/2005/8/layout/hList1"/>
    <dgm:cxn modelId="{CF2A7457-0EB7-48F2-A4DA-ACB8DF325667}" srcId="{2E389473-FA9D-47B7-87C0-C5059DFCF4A5}" destId="{0A581854-E81B-4F36-88B5-BE2C3B81EAA1}" srcOrd="1" destOrd="0" parTransId="{A70CEA36-54AD-4627-97BE-3DCFFEC1B3BD}" sibTransId="{2E62E865-C0EC-4622-A81E-6A460405E2B4}"/>
    <dgm:cxn modelId="{A283207E-8242-43D1-9EAA-F2ED1EF58668}" type="presOf" srcId="{68460ACC-7A7B-41BB-9F55-699B978050C5}" destId="{136E2090-D0C3-4013-BFAA-8027AD5E0543}" srcOrd="0" destOrd="0" presId="urn:microsoft.com/office/officeart/2005/8/layout/hList1"/>
    <dgm:cxn modelId="{56304482-EB72-489F-9AE1-98E6DAA54F0C}" type="presOf" srcId="{18B80A64-268E-4353-B66B-DD78F0D9DCE1}" destId="{CBF3B347-AB08-48AC-B6A3-8640511CF4DD}" srcOrd="0" destOrd="0" presId="urn:microsoft.com/office/officeart/2005/8/layout/hList1"/>
    <dgm:cxn modelId="{CB92498E-10E9-4FC1-8242-0B580ABFD003}" srcId="{3B8A1A64-1DD7-4B5F-9B5F-0575BE0B614E}" destId="{8BF14988-BC20-428F-934D-6776DD3C91BF}" srcOrd="1" destOrd="0" parTransId="{1D490E5D-E197-45DB-A2ED-9F35343C6518}" sibTransId="{656C7D4F-43FA-413F-B176-E89712CEC848}"/>
    <dgm:cxn modelId="{44AD0091-3F12-46AF-AFFA-93BBFAC8C65F}" srcId="{22197991-D498-4746-9425-ED216AC6C884}" destId="{424D79BF-B484-4344-B3C9-2EA122AB4EC3}" srcOrd="5" destOrd="0" parTransId="{C26E2471-9B15-463F-9EA7-4F188879462D}" sibTransId="{99D27FA3-550E-4878-800E-ED2BFAF047B3}"/>
    <dgm:cxn modelId="{8FC1E194-AB16-48B5-827F-9DF9C15FDE0E}" srcId="{37B73966-A963-4573-B8ED-FBF433FD8E55}" destId="{D4438A52-86C1-4B4B-BB3C-5448178286B7}" srcOrd="1" destOrd="0" parTransId="{ABA5E789-F210-40C8-BA62-B741AB018E4C}" sibTransId="{BE15FCF6-CA95-4EE4-94C3-8C9AEA538412}"/>
    <dgm:cxn modelId="{B72C9C99-593B-4703-87A3-531B0633DEF2}" srcId="{40424946-F7C8-4AC1-9887-02BD92EFA65E}" destId="{1878CB8F-DAE2-466F-B45D-7A5700C394EB}" srcOrd="0" destOrd="0" parTransId="{580447F7-6C19-4511-B5AC-72783BFBD3D6}" sibTransId="{FF0A0794-8DDA-40D8-8528-BC6DFF584228}"/>
    <dgm:cxn modelId="{84262F9A-B00E-4C40-AF90-33F54D48A270}" type="presOf" srcId="{2E389473-FA9D-47B7-87C0-C5059DFCF4A5}" destId="{4B4BB591-C90C-4537-8D22-6610C36C6C2C}" srcOrd="0" destOrd="0" presId="urn:microsoft.com/office/officeart/2005/8/layout/hList1"/>
    <dgm:cxn modelId="{2CB8A2A7-EE8F-4B44-B61B-6D3218311D6E}" type="presOf" srcId="{224B3E3F-1946-4175-9CFE-58CDC9336827}" destId="{B58EF47D-7479-427A-8B95-18EC02C0CBE8}" srcOrd="0" destOrd="2" presId="urn:microsoft.com/office/officeart/2005/8/layout/hList1"/>
    <dgm:cxn modelId="{9B92FAA7-3279-40EF-912A-17B4CE6D53FC}" srcId="{424D79BF-B484-4344-B3C9-2EA122AB4EC3}" destId="{8538D3E5-BA5B-4D9D-925C-0B0019E436A7}" srcOrd="0" destOrd="0" parTransId="{4CE83654-07FA-4926-8AE7-7C6DA38FAC84}" sibTransId="{D10754E4-F759-45D7-94F0-5830D4260CC6}"/>
    <dgm:cxn modelId="{605046AF-3D55-488D-B1D2-D80B2C9FDA56}" type="presOf" srcId="{4C3B24C4-2D87-4252-B697-1BB4E7EA0D09}" destId="{B58EF47D-7479-427A-8B95-18EC02C0CBE8}" srcOrd="0" destOrd="1" presId="urn:microsoft.com/office/officeart/2005/8/layout/hList1"/>
    <dgm:cxn modelId="{BBBD7DB7-2B26-4852-B2ED-2584D803A508}" srcId="{424D79BF-B484-4344-B3C9-2EA122AB4EC3}" destId="{541E8791-9D1F-448F-AA7B-17C2EC5889F8}" srcOrd="1" destOrd="0" parTransId="{4D15E8AC-7595-45D6-BFD1-03235E3DFAE7}" sibTransId="{E800A018-97A1-4828-B7D7-877EC339C4C0}"/>
    <dgm:cxn modelId="{6873C1C2-C72D-49EA-8A8D-B3B6BB9A5C91}" srcId="{37B73966-A963-4573-B8ED-FBF433FD8E55}" destId="{68460ACC-7A7B-41BB-9F55-699B978050C5}" srcOrd="0" destOrd="0" parTransId="{005B01A3-65AE-4CC7-87D5-C13E3F5BE58F}" sibTransId="{77AA334A-3871-4E29-B0FA-3EA742EEBEEE}"/>
    <dgm:cxn modelId="{4E5F02C8-2086-4A89-B0BD-A19D9CFC3044}" type="presOf" srcId="{3B8A1A64-1DD7-4B5F-9B5F-0575BE0B614E}" destId="{2DFD1DAF-3351-42DF-8447-747F72ADA58E}" srcOrd="0" destOrd="0" presId="urn:microsoft.com/office/officeart/2005/8/layout/hList1"/>
    <dgm:cxn modelId="{C6413FDB-72B0-4DE8-8ACF-AA3A17CA0462}" type="presOf" srcId="{F1C2F96D-A24D-4A52-BC09-1B1BAED2B2D4}" destId="{1B6E2505-30FB-440F-A77C-8C4276BD9936}" srcOrd="0" destOrd="0" presId="urn:microsoft.com/office/officeart/2005/8/layout/hList1"/>
    <dgm:cxn modelId="{1D5A71DD-6AC4-48A5-AF20-EF1FC411956E}" type="presOf" srcId="{90A565D8-AC53-4D7C-9767-23B40A260272}" destId="{2DFD1DAF-3351-42DF-8447-747F72ADA58E}" srcOrd="0" destOrd="3" presId="urn:microsoft.com/office/officeart/2005/8/layout/hList1"/>
    <dgm:cxn modelId="{366F39DE-1348-4E0A-8417-F0E0D155B14A}" srcId="{3B8A1A64-1DD7-4B5F-9B5F-0575BE0B614E}" destId="{90A565D8-AC53-4D7C-9767-23B40A260272}" srcOrd="2" destOrd="0" parTransId="{3BF5B4B6-781B-47D3-8989-698BA45ED822}" sibTransId="{56095D4C-825B-4E77-8367-8D94DA14D274}"/>
    <dgm:cxn modelId="{1B86F4DE-0E8F-4BC4-B43D-CF160F90D391}" type="presOf" srcId="{9DEA6D3B-87A5-45D9-AC52-75DF0471FC34}" destId="{2DFD1DAF-3351-42DF-8447-747F72ADA58E}" srcOrd="0" destOrd="1" presId="urn:microsoft.com/office/officeart/2005/8/layout/hList1"/>
    <dgm:cxn modelId="{5E83ABE8-7DA7-4156-963E-97CF48142A03}" type="presOf" srcId="{424D79BF-B484-4344-B3C9-2EA122AB4EC3}" destId="{C0358A54-5569-47B6-9705-3E3EC7C80696}" srcOrd="0" destOrd="0" presId="urn:microsoft.com/office/officeart/2005/8/layout/hList1"/>
    <dgm:cxn modelId="{AB5ED8E8-2D7C-437E-871E-A54CB0EACE32}" type="presOf" srcId="{0A581854-E81B-4F36-88B5-BE2C3B81EAA1}" destId="{1B6E2505-30FB-440F-A77C-8C4276BD9936}" srcOrd="0" destOrd="1" presId="urn:microsoft.com/office/officeart/2005/8/layout/hList1"/>
    <dgm:cxn modelId="{F5D31BEC-B0C8-4C35-9A70-2001AAC359FA}" srcId="{22197991-D498-4746-9425-ED216AC6C884}" destId="{5ED0CB7E-5441-4F14-92A5-B72E07BB14C6}" srcOrd="3" destOrd="0" parTransId="{99B06628-47D6-4254-96C0-E87375FF00FD}" sibTransId="{DB4040DF-CF01-4DD1-96D3-B977734EB53E}"/>
    <dgm:cxn modelId="{9835C1EE-24E7-463A-815B-C9890E13CAD0}" srcId="{22197991-D498-4746-9425-ED216AC6C884}" destId="{40424946-F7C8-4AC1-9887-02BD92EFA65E}" srcOrd="4" destOrd="0" parTransId="{3A112A56-554C-4D53-8DC9-348817E0BE2A}" sibTransId="{5BC9F352-E556-4A4F-9412-8B1022605880}"/>
    <dgm:cxn modelId="{D68F83FB-9F0C-45BA-B034-DC292ADF5585}" srcId="{22197991-D498-4746-9425-ED216AC6C884}" destId="{18B80A64-268E-4353-B66B-DD78F0D9DCE1}" srcOrd="0" destOrd="0" parTransId="{5D62A97C-2162-4389-8213-971C70B1F25C}" sibTransId="{65536768-75F8-4256-A891-5E328EE3686A}"/>
    <dgm:cxn modelId="{1DDB76FF-592F-4722-B35F-0A4DBD2B10D5}" srcId="{22197991-D498-4746-9425-ED216AC6C884}" destId="{37B73966-A963-4573-B8ED-FBF433FD8E55}" srcOrd="2" destOrd="0" parTransId="{2A9047C9-1F4B-418D-B712-E1A576D9C811}" sibTransId="{0E111AF3-AA22-4420-B6D5-8B6E86E81D2B}"/>
    <dgm:cxn modelId="{79CF1199-61E6-4A5E-9494-C1A438599454}" type="presParOf" srcId="{A14FA52E-ACC1-4E7E-BF94-2F5A1DFB2EB7}" destId="{6B9B5947-AEAF-47D1-B5C2-EBF2AC46492C}" srcOrd="0" destOrd="0" presId="urn:microsoft.com/office/officeart/2005/8/layout/hList1"/>
    <dgm:cxn modelId="{1C1F162C-96B9-469F-945E-17BA60D8ACF0}" type="presParOf" srcId="{6B9B5947-AEAF-47D1-B5C2-EBF2AC46492C}" destId="{CBF3B347-AB08-48AC-B6A3-8640511CF4DD}" srcOrd="0" destOrd="0" presId="urn:microsoft.com/office/officeart/2005/8/layout/hList1"/>
    <dgm:cxn modelId="{A1DC2916-6C5D-4332-9FDF-1AB197332D97}" type="presParOf" srcId="{6B9B5947-AEAF-47D1-B5C2-EBF2AC46492C}" destId="{FDC37201-9D96-49C1-960E-114C2C2BC22E}" srcOrd="1" destOrd="0" presId="urn:microsoft.com/office/officeart/2005/8/layout/hList1"/>
    <dgm:cxn modelId="{F4715BD7-B8AC-42DB-84ED-ECCCF06968F9}" type="presParOf" srcId="{A14FA52E-ACC1-4E7E-BF94-2F5A1DFB2EB7}" destId="{E560E2E7-D8A4-4B07-8EBD-C08DC0FB978C}" srcOrd="1" destOrd="0" presId="urn:microsoft.com/office/officeart/2005/8/layout/hList1"/>
    <dgm:cxn modelId="{B8767F60-4A93-421B-8832-A899AF8B5A32}" type="presParOf" srcId="{A14FA52E-ACC1-4E7E-BF94-2F5A1DFB2EB7}" destId="{05EF4C4D-6C8F-4489-990A-353270B595F7}" srcOrd="2" destOrd="0" presId="urn:microsoft.com/office/officeart/2005/8/layout/hList1"/>
    <dgm:cxn modelId="{62652E65-1F2A-4D21-BCE8-2242229A5353}" type="presParOf" srcId="{05EF4C4D-6C8F-4489-990A-353270B595F7}" destId="{4B4BB591-C90C-4537-8D22-6610C36C6C2C}" srcOrd="0" destOrd="0" presId="urn:microsoft.com/office/officeart/2005/8/layout/hList1"/>
    <dgm:cxn modelId="{957A72C8-1551-4585-983D-76B84081C180}" type="presParOf" srcId="{05EF4C4D-6C8F-4489-990A-353270B595F7}" destId="{1B6E2505-30FB-440F-A77C-8C4276BD9936}" srcOrd="1" destOrd="0" presId="urn:microsoft.com/office/officeart/2005/8/layout/hList1"/>
    <dgm:cxn modelId="{924584FF-9CE8-49B1-9C27-D64B4661BD6F}" type="presParOf" srcId="{A14FA52E-ACC1-4E7E-BF94-2F5A1DFB2EB7}" destId="{860F8165-D019-491C-9BCC-3E7C4131AD4B}" srcOrd="3" destOrd="0" presId="urn:microsoft.com/office/officeart/2005/8/layout/hList1"/>
    <dgm:cxn modelId="{B985AA72-A1AD-426B-BF00-82306399D6B1}" type="presParOf" srcId="{A14FA52E-ACC1-4E7E-BF94-2F5A1DFB2EB7}" destId="{87CD6AB0-93FE-49B9-801F-7A2E090C3340}" srcOrd="4" destOrd="0" presId="urn:microsoft.com/office/officeart/2005/8/layout/hList1"/>
    <dgm:cxn modelId="{1B203367-F945-47D8-9B1E-590142C11CA9}" type="presParOf" srcId="{87CD6AB0-93FE-49B9-801F-7A2E090C3340}" destId="{883A99F7-4306-4C78-8E9C-0A83EADE6E23}" srcOrd="0" destOrd="0" presId="urn:microsoft.com/office/officeart/2005/8/layout/hList1"/>
    <dgm:cxn modelId="{2598393D-3EC2-4884-9EEE-8DE9E95331B8}" type="presParOf" srcId="{87CD6AB0-93FE-49B9-801F-7A2E090C3340}" destId="{136E2090-D0C3-4013-BFAA-8027AD5E0543}" srcOrd="1" destOrd="0" presId="urn:microsoft.com/office/officeart/2005/8/layout/hList1"/>
    <dgm:cxn modelId="{52B2E734-D2DF-4290-9FF9-BCBF65AC0715}" type="presParOf" srcId="{A14FA52E-ACC1-4E7E-BF94-2F5A1DFB2EB7}" destId="{6F00C21D-97FA-43B0-B6E6-982626221AA2}" srcOrd="5" destOrd="0" presId="urn:microsoft.com/office/officeart/2005/8/layout/hList1"/>
    <dgm:cxn modelId="{49C1280A-1A94-4C67-8618-0823F9A9ACA5}" type="presParOf" srcId="{A14FA52E-ACC1-4E7E-BF94-2F5A1DFB2EB7}" destId="{4634AFEB-4059-4B21-8266-43F53E33D86A}" srcOrd="6" destOrd="0" presId="urn:microsoft.com/office/officeart/2005/8/layout/hList1"/>
    <dgm:cxn modelId="{C043BAED-0577-4901-A5B6-36FA6009948B}" type="presParOf" srcId="{4634AFEB-4059-4B21-8266-43F53E33D86A}" destId="{8D2B5B29-6ECA-4FBB-981C-DC4F231C7343}" srcOrd="0" destOrd="0" presId="urn:microsoft.com/office/officeart/2005/8/layout/hList1"/>
    <dgm:cxn modelId="{01CE904E-50C3-487A-9DA4-FA2B96B98839}" type="presParOf" srcId="{4634AFEB-4059-4B21-8266-43F53E33D86A}" destId="{2DFD1DAF-3351-42DF-8447-747F72ADA58E}" srcOrd="1" destOrd="0" presId="urn:microsoft.com/office/officeart/2005/8/layout/hList1"/>
    <dgm:cxn modelId="{EE988EFE-1498-4BF8-B37D-FD24482E869E}" type="presParOf" srcId="{A14FA52E-ACC1-4E7E-BF94-2F5A1DFB2EB7}" destId="{F4D2695B-F2A9-453C-8CC9-B76B00CB37C7}" srcOrd="7" destOrd="0" presId="urn:microsoft.com/office/officeart/2005/8/layout/hList1"/>
    <dgm:cxn modelId="{3B2783EB-2961-40AB-B030-3B9E578EE2F7}" type="presParOf" srcId="{A14FA52E-ACC1-4E7E-BF94-2F5A1DFB2EB7}" destId="{95B260A2-09A4-4FD5-910E-B3773CE5161B}" srcOrd="8" destOrd="0" presId="urn:microsoft.com/office/officeart/2005/8/layout/hList1"/>
    <dgm:cxn modelId="{637487A0-0103-4454-9560-E30A2F2B9E14}" type="presParOf" srcId="{95B260A2-09A4-4FD5-910E-B3773CE5161B}" destId="{0C26DD48-529E-4756-9495-111E279D36C3}" srcOrd="0" destOrd="0" presId="urn:microsoft.com/office/officeart/2005/8/layout/hList1"/>
    <dgm:cxn modelId="{C246A86F-6FF3-4158-816C-C5DE0C187202}" type="presParOf" srcId="{95B260A2-09A4-4FD5-910E-B3773CE5161B}" destId="{B58EF47D-7479-427A-8B95-18EC02C0CBE8}" srcOrd="1" destOrd="0" presId="urn:microsoft.com/office/officeart/2005/8/layout/hList1"/>
    <dgm:cxn modelId="{B43BB2EF-52DB-4CC7-A203-129CDF4D326D}" type="presParOf" srcId="{A14FA52E-ACC1-4E7E-BF94-2F5A1DFB2EB7}" destId="{ED85AED0-8DAC-458C-98CA-4D5BD816ECBA}" srcOrd="9" destOrd="0" presId="urn:microsoft.com/office/officeart/2005/8/layout/hList1"/>
    <dgm:cxn modelId="{D8BF2A56-5B1B-4F30-941D-8CF3B64A629F}" type="presParOf" srcId="{A14FA52E-ACC1-4E7E-BF94-2F5A1DFB2EB7}" destId="{FCFCDD14-727C-49F5-B4D1-2469E00123A7}" srcOrd="10" destOrd="0" presId="urn:microsoft.com/office/officeart/2005/8/layout/hList1"/>
    <dgm:cxn modelId="{77E07B82-4EE3-4084-BD95-DD47B2A3166F}" type="presParOf" srcId="{FCFCDD14-727C-49F5-B4D1-2469E00123A7}" destId="{C0358A54-5569-47B6-9705-3E3EC7C80696}" srcOrd="0" destOrd="0" presId="urn:microsoft.com/office/officeart/2005/8/layout/hList1"/>
    <dgm:cxn modelId="{154715E9-05F0-4429-8EFE-3CC74C1636B2}" type="presParOf" srcId="{FCFCDD14-727C-49F5-B4D1-2469E00123A7}" destId="{4CC9667D-5815-445E-9A43-BD38FDEE2E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DAB60C-14E2-49BA-AA3F-D00245410BB2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FAEB3E-1D7B-4DB7-AE53-9D5E76F6B966}">
      <dgm:prSet/>
      <dgm:spPr/>
      <dgm:t>
        <a:bodyPr/>
        <a:lstStyle/>
        <a:p>
          <a:r>
            <a:rPr lang="en-US"/>
            <a:t>The columns were renamed due to typo and different conventions</a:t>
          </a:r>
        </a:p>
      </dgm:t>
    </dgm:pt>
    <dgm:pt modelId="{ADE53EB3-1295-4AA7-BC34-46096DA40308}" type="parTrans" cxnId="{F99DA1C7-3C76-462E-9B01-B08E69572411}">
      <dgm:prSet/>
      <dgm:spPr/>
      <dgm:t>
        <a:bodyPr/>
        <a:lstStyle/>
        <a:p>
          <a:endParaRPr lang="en-US"/>
        </a:p>
      </dgm:t>
    </dgm:pt>
    <dgm:pt modelId="{F8BAFB4C-BE1A-4CC5-9E74-E6DF0083D31D}" type="sibTrans" cxnId="{F99DA1C7-3C76-462E-9B01-B08E69572411}">
      <dgm:prSet/>
      <dgm:spPr/>
      <dgm:t>
        <a:bodyPr/>
        <a:lstStyle/>
        <a:p>
          <a:endParaRPr lang="en-US"/>
        </a:p>
      </dgm:t>
    </dgm:pt>
    <dgm:pt modelId="{DEE34B89-FC9E-4B46-9E4F-038E87FF032A}">
      <dgm:prSet/>
      <dgm:spPr/>
      <dgm:t>
        <a:bodyPr/>
        <a:lstStyle/>
        <a:p>
          <a:r>
            <a:rPr lang="en-US"/>
            <a:t>Binary string columns such as gender and no-show were replaced with integers</a:t>
          </a:r>
        </a:p>
      </dgm:t>
    </dgm:pt>
    <dgm:pt modelId="{1A51A7A4-202A-43D8-87FD-334E0CAE4E20}" type="parTrans" cxnId="{6E7B08C3-4061-432F-B5B5-A82286B98009}">
      <dgm:prSet/>
      <dgm:spPr/>
      <dgm:t>
        <a:bodyPr/>
        <a:lstStyle/>
        <a:p>
          <a:endParaRPr lang="en-US"/>
        </a:p>
      </dgm:t>
    </dgm:pt>
    <dgm:pt modelId="{5FCB08E8-017B-433F-827B-9E7DC17AF26D}" type="sibTrans" cxnId="{6E7B08C3-4061-432F-B5B5-A82286B98009}">
      <dgm:prSet/>
      <dgm:spPr/>
      <dgm:t>
        <a:bodyPr/>
        <a:lstStyle/>
        <a:p>
          <a:endParaRPr lang="en-US"/>
        </a:p>
      </dgm:t>
    </dgm:pt>
    <dgm:pt modelId="{EDD50FC2-49E9-4048-AD9C-75B0D3528E78}">
      <dgm:prSet/>
      <dgm:spPr/>
      <dgm:t>
        <a:bodyPr/>
        <a:lstStyle/>
        <a:p>
          <a:r>
            <a:rPr lang="en-US"/>
            <a:t>ID columns were replaced with strings to better reflect their value</a:t>
          </a:r>
        </a:p>
      </dgm:t>
    </dgm:pt>
    <dgm:pt modelId="{BC108D66-7968-46F2-9FCC-6C95C130FC59}" type="parTrans" cxnId="{D283F402-C589-4F8A-ACA6-4C399B74F6CC}">
      <dgm:prSet/>
      <dgm:spPr/>
      <dgm:t>
        <a:bodyPr/>
        <a:lstStyle/>
        <a:p>
          <a:endParaRPr lang="en-US"/>
        </a:p>
      </dgm:t>
    </dgm:pt>
    <dgm:pt modelId="{4E14B8EF-DFBD-4CF2-8EC0-09BB20BDB8B5}" type="sibTrans" cxnId="{D283F402-C589-4F8A-ACA6-4C399B74F6CC}">
      <dgm:prSet/>
      <dgm:spPr/>
      <dgm:t>
        <a:bodyPr/>
        <a:lstStyle/>
        <a:p>
          <a:endParaRPr lang="en-US"/>
        </a:p>
      </dgm:t>
    </dgm:pt>
    <dgm:pt modelId="{A3DFB52F-FFC6-48AC-9A90-722611C010C7}">
      <dgm:prSet/>
      <dgm:spPr/>
      <dgm:t>
        <a:bodyPr/>
        <a:lstStyle/>
        <a:p>
          <a:r>
            <a:rPr lang="en-US"/>
            <a:t>Date columns were converted to datetime format to help with data analyses</a:t>
          </a:r>
        </a:p>
      </dgm:t>
    </dgm:pt>
    <dgm:pt modelId="{18C81EFC-8313-451C-8DE2-C8D655801BED}" type="parTrans" cxnId="{DF27FE8C-04C6-4FAF-A435-F18D77307A60}">
      <dgm:prSet/>
      <dgm:spPr/>
      <dgm:t>
        <a:bodyPr/>
        <a:lstStyle/>
        <a:p>
          <a:endParaRPr lang="en-US"/>
        </a:p>
      </dgm:t>
    </dgm:pt>
    <dgm:pt modelId="{20A694A8-0007-46AF-90A3-07B42DB2714C}" type="sibTrans" cxnId="{DF27FE8C-04C6-4FAF-A435-F18D77307A60}">
      <dgm:prSet/>
      <dgm:spPr/>
      <dgm:t>
        <a:bodyPr/>
        <a:lstStyle/>
        <a:p>
          <a:endParaRPr lang="en-US"/>
        </a:p>
      </dgm:t>
    </dgm:pt>
    <dgm:pt modelId="{5CB761DC-2B75-41BC-B80B-E1F6B2D8CC25}" type="pres">
      <dgm:prSet presAssocID="{8EDAB60C-14E2-49BA-AA3F-D00245410BB2}" presName="matrix" presStyleCnt="0">
        <dgm:presLayoutVars>
          <dgm:chMax val="1"/>
          <dgm:dir/>
          <dgm:resizeHandles val="exact"/>
        </dgm:presLayoutVars>
      </dgm:prSet>
      <dgm:spPr/>
    </dgm:pt>
    <dgm:pt modelId="{AE244601-42F8-42E2-A6C2-3B4084B75517}" type="pres">
      <dgm:prSet presAssocID="{8EDAB60C-14E2-49BA-AA3F-D00245410BB2}" presName="diamond" presStyleLbl="bgShp" presStyleIdx="0" presStyleCnt="1"/>
      <dgm:spPr/>
    </dgm:pt>
    <dgm:pt modelId="{3DF86848-A505-4A4F-A075-921B19956105}" type="pres">
      <dgm:prSet presAssocID="{8EDAB60C-14E2-49BA-AA3F-D00245410B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B191F89-1AA3-4844-8100-6AEFC8591555}" type="pres">
      <dgm:prSet presAssocID="{8EDAB60C-14E2-49BA-AA3F-D00245410B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0BD530-7389-45A8-B205-71BE6A22DACE}" type="pres">
      <dgm:prSet presAssocID="{8EDAB60C-14E2-49BA-AA3F-D00245410B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95F5913-E330-4DD0-8CDF-085D88C8B51A}" type="pres">
      <dgm:prSet presAssocID="{8EDAB60C-14E2-49BA-AA3F-D00245410B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83F402-C589-4F8A-ACA6-4C399B74F6CC}" srcId="{8EDAB60C-14E2-49BA-AA3F-D00245410BB2}" destId="{EDD50FC2-49E9-4048-AD9C-75B0D3528E78}" srcOrd="2" destOrd="0" parTransId="{BC108D66-7968-46F2-9FCC-6C95C130FC59}" sibTransId="{4E14B8EF-DFBD-4CF2-8EC0-09BB20BDB8B5}"/>
    <dgm:cxn modelId="{2C712515-217E-4EB7-8C41-66933E5B974A}" type="presOf" srcId="{EDD50FC2-49E9-4048-AD9C-75B0D3528E78}" destId="{1E0BD530-7389-45A8-B205-71BE6A22DACE}" srcOrd="0" destOrd="0" presId="urn:microsoft.com/office/officeart/2005/8/layout/matrix3"/>
    <dgm:cxn modelId="{8AC44556-61CA-46EB-A32B-2375E3EEB880}" type="presOf" srcId="{2FFAEB3E-1D7B-4DB7-AE53-9D5E76F6B966}" destId="{3DF86848-A505-4A4F-A075-921B19956105}" srcOrd="0" destOrd="0" presId="urn:microsoft.com/office/officeart/2005/8/layout/matrix3"/>
    <dgm:cxn modelId="{DF27FE8C-04C6-4FAF-A435-F18D77307A60}" srcId="{8EDAB60C-14E2-49BA-AA3F-D00245410BB2}" destId="{A3DFB52F-FFC6-48AC-9A90-722611C010C7}" srcOrd="3" destOrd="0" parTransId="{18C81EFC-8313-451C-8DE2-C8D655801BED}" sibTransId="{20A694A8-0007-46AF-90A3-07B42DB2714C}"/>
    <dgm:cxn modelId="{A7E9328F-61E4-43E6-B0AA-0ABC69382C7F}" type="presOf" srcId="{A3DFB52F-FFC6-48AC-9A90-722611C010C7}" destId="{F95F5913-E330-4DD0-8CDF-085D88C8B51A}" srcOrd="0" destOrd="0" presId="urn:microsoft.com/office/officeart/2005/8/layout/matrix3"/>
    <dgm:cxn modelId="{11AC8C9D-2278-4615-A626-1D72FED0A10B}" type="presOf" srcId="{DEE34B89-FC9E-4B46-9E4F-038E87FF032A}" destId="{0B191F89-1AA3-4844-8100-6AEFC8591555}" srcOrd="0" destOrd="0" presId="urn:microsoft.com/office/officeart/2005/8/layout/matrix3"/>
    <dgm:cxn modelId="{6E7B08C3-4061-432F-B5B5-A82286B98009}" srcId="{8EDAB60C-14E2-49BA-AA3F-D00245410BB2}" destId="{DEE34B89-FC9E-4B46-9E4F-038E87FF032A}" srcOrd="1" destOrd="0" parTransId="{1A51A7A4-202A-43D8-87FD-334E0CAE4E20}" sibTransId="{5FCB08E8-017B-433F-827B-9E7DC17AF26D}"/>
    <dgm:cxn modelId="{F99DA1C7-3C76-462E-9B01-B08E69572411}" srcId="{8EDAB60C-14E2-49BA-AA3F-D00245410BB2}" destId="{2FFAEB3E-1D7B-4DB7-AE53-9D5E76F6B966}" srcOrd="0" destOrd="0" parTransId="{ADE53EB3-1295-4AA7-BC34-46096DA40308}" sibTransId="{F8BAFB4C-BE1A-4CC5-9E74-E6DF0083D31D}"/>
    <dgm:cxn modelId="{C0301BE8-6E7F-4E0F-9365-A6222918ACF8}" type="presOf" srcId="{8EDAB60C-14E2-49BA-AA3F-D00245410BB2}" destId="{5CB761DC-2B75-41BC-B80B-E1F6B2D8CC25}" srcOrd="0" destOrd="0" presId="urn:microsoft.com/office/officeart/2005/8/layout/matrix3"/>
    <dgm:cxn modelId="{52536DA6-9A11-415F-81B8-D70026B988B5}" type="presParOf" srcId="{5CB761DC-2B75-41BC-B80B-E1F6B2D8CC25}" destId="{AE244601-42F8-42E2-A6C2-3B4084B75517}" srcOrd="0" destOrd="0" presId="urn:microsoft.com/office/officeart/2005/8/layout/matrix3"/>
    <dgm:cxn modelId="{7DA93E6D-C219-435C-8C61-9A709B723894}" type="presParOf" srcId="{5CB761DC-2B75-41BC-B80B-E1F6B2D8CC25}" destId="{3DF86848-A505-4A4F-A075-921B19956105}" srcOrd="1" destOrd="0" presId="urn:microsoft.com/office/officeart/2005/8/layout/matrix3"/>
    <dgm:cxn modelId="{6BC8C5F5-927D-4F4D-BF41-9B11FB4E39D5}" type="presParOf" srcId="{5CB761DC-2B75-41BC-B80B-E1F6B2D8CC25}" destId="{0B191F89-1AA3-4844-8100-6AEFC8591555}" srcOrd="2" destOrd="0" presId="urn:microsoft.com/office/officeart/2005/8/layout/matrix3"/>
    <dgm:cxn modelId="{AA79141E-74EA-4EA6-A2F5-F3F0A03C34D8}" type="presParOf" srcId="{5CB761DC-2B75-41BC-B80B-E1F6B2D8CC25}" destId="{1E0BD530-7389-45A8-B205-71BE6A22DACE}" srcOrd="3" destOrd="0" presId="urn:microsoft.com/office/officeart/2005/8/layout/matrix3"/>
    <dgm:cxn modelId="{E66E444D-3D3B-41F0-9FB5-5D193159552D}" type="presParOf" srcId="{5CB761DC-2B75-41BC-B80B-E1F6B2D8CC25}" destId="{F95F5913-E330-4DD0-8CDF-085D88C8B51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19D35-B460-4B8A-9549-A34F80E3218A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09461-44DC-452A-8053-E2B4AA8A7CF7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0A65-0F2A-4961-86BA-EC863C7AB252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Abstract</a:t>
          </a:r>
        </a:p>
      </dsp:txBody>
      <dsp:txXfrm>
        <a:off x="1172126" y="908559"/>
        <a:ext cx="2114937" cy="897246"/>
      </dsp:txXfrm>
    </dsp:sp>
    <dsp:sp modelId="{8D90AC7E-288C-49B4-8A2E-7626445BE021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D02FC-8389-48AD-8FBC-35C7A5BACBF2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3DE77-EABE-4BAA-AC55-9143480C3A2E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4745088" y="908559"/>
        <a:ext cx="2114937" cy="897246"/>
      </dsp:txXfrm>
    </dsp:sp>
    <dsp:sp modelId="{87D2975F-C3C1-4FE2-965F-3593B7D27640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4230-D9D9-4E5D-9831-9DB1E2749FDE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FF0BD-811E-40A0-B6C7-3FAED2B4BC2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Methodology</a:t>
          </a:r>
        </a:p>
      </dsp:txBody>
      <dsp:txXfrm>
        <a:off x="8318049" y="908559"/>
        <a:ext cx="2114937" cy="897246"/>
      </dsp:txXfrm>
    </dsp:sp>
    <dsp:sp modelId="{5335133E-09BA-4332-8FEC-8772F1141BA0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9E8A4-058B-41A6-BDFF-C02E25FDAB7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11ED4-5E3B-4531-A286-065F859156C4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Experimentation</a:t>
          </a:r>
        </a:p>
      </dsp:txBody>
      <dsp:txXfrm>
        <a:off x="1172126" y="2545532"/>
        <a:ext cx="2114937" cy="897246"/>
      </dsp:txXfrm>
    </dsp:sp>
    <dsp:sp modelId="{9429ACBC-248B-45FE-B559-A62388DA7B6C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D84EC-5BD2-4654-B891-657D0ED1F666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9839-0D88-48C0-BD2C-7AB913844F2D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4745088" y="2545532"/>
        <a:ext cx="2114937" cy="897246"/>
      </dsp:txXfrm>
    </dsp:sp>
    <dsp:sp modelId="{72804ED0-AE06-419F-9B12-15775A64BA67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5F5AE-8329-46FD-808F-F63CC1A96ECA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2C629-E50F-4BBC-AB55-838435AEF4F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References</a:t>
          </a:r>
        </a:p>
      </dsp:txBody>
      <dsp:txXfrm>
        <a:off x="8318049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BB9A3-E2B4-4E6D-9A48-DF7EDD8DA0F7}">
      <dsp:nvSpPr>
        <dsp:cNvPr id="0" name=""/>
        <dsp:cNvSpPr/>
      </dsp:nvSpPr>
      <dsp:spPr>
        <a:xfrm>
          <a:off x="0" y="3270"/>
          <a:ext cx="10515600" cy="6784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B31E0-1A2C-4608-B9DE-CEB067BEBF9A}">
      <dsp:nvSpPr>
        <dsp:cNvPr id="0" name=""/>
        <dsp:cNvSpPr/>
      </dsp:nvSpPr>
      <dsp:spPr>
        <a:xfrm>
          <a:off x="205245" y="155932"/>
          <a:ext cx="373173" cy="373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5CA15-866C-4602-AD9F-C50AB20ABC28}">
      <dsp:nvSpPr>
        <dsp:cNvPr id="0" name=""/>
        <dsp:cNvSpPr/>
      </dsp:nvSpPr>
      <dsp:spPr>
        <a:xfrm>
          <a:off x="783664" y="3270"/>
          <a:ext cx="4732020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Patient no-shows pose significant challenges in healthcare:</a:t>
          </a:r>
          <a:endParaRPr lang="en-US" sz="1700" kern="1200" dirty="0"/>
        </a:p>
      </dsp:txBody>
      <dsp:txXfrm>
        <a:off x="783664" y="3270"/>
        <a:ext cx="4732020" cy="678497"/>
      </dsp:txXfrm>
    </dsp:sp>
    <dsp:sp modelId="{F8931DAC-99B0-41B4-B220-ECC9E766A220}">
      <dsp:nvSpPr>
        <dsp:cNvPr id="0" name=""/>
        <dsp:cNvSpPr/>
      </dsp:nvSpPr>
      <dsp:spPr>
        <a:xfrm>
          <a:off x="5515684" y="3270"/>
          <a:ext cx="4999149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Wasted resources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Diminished revenue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Suboptimal patient outcomes</a:t>
          </a:r>
          <a:endParaRPr lang="en-US" sz="1100" kern="1200"/>
        </a:p>
      </dsp:txBody>
      <dsp:txXfrm>
        <a:off x="5515684" y="3270"/>
        <a:ext cx="4999149" cy="678497"/>
      </dsp:txXfrm>
    </dsp:sp>
    <dsp:sp modelId="{F761988B-BFFC-4F29-97A5-C25B26D69297}">
      <dsp:nvSpPr>
        <dsp:cNvPr id="0" name=""/>
        <dsp:cNvSpPr/>
      </dsp:nvSpPr>
      <dsp:spPr>
        <a:xfrm>
          <a:off x="0" y="851393"/>
          <a:ext cx="10515600" cy="6784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C692B-88A9-41B7-8227-E3E74F49ECE5}">
      <dsp:nvSpPr>
        <dsp:cNvPr id="0" name=""/>
        <dsp:cNvSpPr/>
      </dsp:nvSpPr>
      <dsp:spPr>
        <a:xfrm>
          <a:off x="205245" y="1004055"/>
          <a:ext cx="373173" cy="373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B6BD9-BA4A-4AFD-9CA6-87F7325C7DBE}">
      <dsp:nvSpPr>
        <dsp:cNvPr id="0" name=""/>
        <dsp:cNvSpPr/>
      </dsp:nvSpPr>
      <dsp:spPr>
        <a:xfrm>
          <a:off x="783664" y="851393"/>
          <a:ext cx="4732020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Predictive analytics can help anticipate no-shows:</a:t>
          </a:r>
          <a:endParaRPr lang="en-US" sz="1700" kern="1200"/>
        </a:p>
      </dsp:txBody>
      <dsp:txXfrm>
        <a:off x="783664" y="851393"/>
        <a:ext cx="4732020" cy="678497"/>
      </dsp:txXfrm>
    </dsp:sp>
    <dsp:sp modelId="{67380CD2-FC03-43A9-B279-A25FC9D819F6}">
      <dsp:nvSpPr>
        <dsp:cNvPr id="0" name=""/>
        <dsp:cNvSpPr/>
      </dsp:nvSpPr>
      <dsp:spPr>
        <a:xfrm>
          <a:off x="5515684" y="851393"/>
          <a:ext cx="4999149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Identify patients likely to miss appointments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Enable targeted interventions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Schedule alternative activities</a:t>
          </a:r>
          <a:endParaRPr lang="en-US" sz="1100" kern="1200"/>
        </a:p>
      </dsp:txBody>
      <dsp:txXfrm>
        <a:off x="5515684" y="851393"/>
        <a:ext cx="4999149" cy="678497"/>
      </dsp:txXfrm>
    </dsp:sp>
    <dsp:sp modelId="{BCB2A4EA-3638-45BC-BD3A-4A876F3D1BD4}">
      <dsp:nvSpPr>
        <dsp:cNvPr id="0" name=""/>
        <dsp:cNvSpPr/>
      </dsp:nvSpPr>
      <dsp:spPr>
        <a:xfrm>
          <a:off x="0" y="1699515"/>
          <a:ext cx="10515600" cy="6784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951AC-C2F4-4A9A-A973-5C9A00472B0A}">
      <dsp:nvSpPr>
        <dsp:cNvPr id="0" name=""/>
        <dsp:cNvSpPr/>
      </dsp:nvSpPr>
      <dsp:spPr>
        <a:xfrm>
          <a:off x="205245" y="1852177"/>
          <a:ext cx="373173" cy="373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11244-F55F-45BE-90F1-6F243E29ECE4}">
      <dsp:nvSpPr>
        <dsp:cNvPr id="0" name=""/>
        <dsp:cNvSpPr/>
      </dsp:nvSpPr>
      <dsp:spPr>
        <a:xfrm>
          <a:off x="783664" y="1699515"/>
          <a:ext cx="4732020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Objective:</a:t>
          </a:r>
          <a:endParaRPr lang="en-US" sz="1700" kern="1200"/>
        </a:p>
      </dsp:txBody>
      <dsp:txXfrm>
        <a:off x="783664" y="1699515"/>
        <a:ext cx="4732020" cy="678497"/>
      </dsp:txXfrm>
    </dsp:sp>
    <dsp:sp modelId="{64E8F9E3-586C-402A-A4B1-3888F0E88C2F}">
      <dsp:nvSpPr>
        <dsp:cNvPr id="0" name=""/>
        <dsp:cNvSpPr/>
      </dsp:nvSpPr>
      <dsp:spPr>
        <a:xfrm>
          <a:off x="5515684" y="1699515"/>
          <a:ext cx="4999149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Forecast patient attendance accurately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Distinguish between honor and cancellation/no-show</a:t>
          </a:r>
          <a:endParaRPr lang="en-US" sz="1100" kern="1200"/>
        </a:p>
      </dsp:txBody>
      <dsp:txXfrm>
        <a:off x="5515684" y="1699515"/>
        <a:ext cx="4999149" cy="678497"/>
      </dsp:txXfrm>
    </dsp:sp>
    <dsp:sp modelId="{2CC970CA-E245-49A0-B310-ABC21B201A05}">
      <dsp:nvSpPr>
        <dsp:cNvPr id="0" name=""/>
        <dsp:cNvSpPr/>
      </dsp:nvSpPr>
      <dsp:spPr>
        <a:xfrm>
          <a:off x="0" y="2547637"/>
          <a:ext cx="10515600" cy="9584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5077C-7C0C-4F50-BCA7-C7B69F094A5D}">
      <dsp:nvSpPr>
        <dsp:cNvPr id="0" name=""/>
        <dsp:cNvSpPr/>
      </dsp:nvSpPr>
      <dsp:spPr>
        <a:xfrm>
          <a:off x="205245" y="2840297"/>
          <a:ext cx="373173" cy="373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E49A9-2B46-4557-B029-E083F9CD3746}">
      <dsp:nvSpPr>
        <dsp:cNvPr id="0" name=""/>
        <dsp:cNvSpPr/>
      </dsp:nvSpPr>
      <dsp:spPr>
        <a:xfrm>
          <a:off x="783664" y="2687635"/>
          <a:ext cx="4732020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Goal:</a:t>
          </a:r>
          <a:endParaRPr lang="en-US" sz="1700" kern="1200"/>
        </a:p>
      </dsp:txBody>
      <dsp:txXfrm>
        <a:off x="783664" y="2687635"/>
        <a:ext cx="4732020" cy="678497"/>
      </dsp:txXfrm>
    </dsp:sp>
    <dsp:sp modelId="{03090939-6C6E-476B-ACE4-996C705491B7}">
      <dsp:nvSpPr>
        <dsp:cNvPr id="0" name=""/>
        <dsp:cNvSpPr/>
      </dsp:nvSpPr>
      <dsp:spPr>
        <a:xfrm>
          <a:off x="5515684" y="2687635"/>
          <a:ext cx="4999149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Equip healthcare providers with practical insights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Enhance appointment scheduling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Allocate resources effectively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Improve patient engagement strategies</a:t>
          </a:r>
          <a:endParaRPr lang="en-US" sz="1100" kern="1200"/>
        </a:p>
      </dsp:txBody>
      <dsp:txXfrm>
        <a:off x="5515684" y="2687635"/>
        <a:ext cx="4999149" cy="678497"/>
      </dsp:txXfrm>
    </dsp:sp>
    <dsp:sp modelId="{019710FA-51B2-4B84-9603-8D8EEAFDA6B8}">
      <dsp:nvSpPr>
        <dsp:cNvPr id="0" name=""/>
        <dsp:cNvSpPr/>
      </dsp:nvSpPr>
      <dsp:spPr>
        <a:xfrm>
          <a:off x="0" y="3675755"/>
          <a:ext cx="10515600" cy="6784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7AF68-F03D-496C-997F-5939EE29AE89}">
      <dsp:nvSpPr>
        <dsp:cNvPr id="0" name=""/>
        <dsp:cNvSpPr/>
      </dsp:nvSpPr>
      <dsp:spPr>
        <a:xfrm>
          <a:off x="205245" y="3828417"/>
          <a:ext cx="373173" cy="3731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53720-0B33-4ADF-BB9A-D92E2EBF633A}">
      <dsp:nvSpPr>
        <dsp:cNvPr id="0" name=""/>
        <dsp:cNvSpPr/>
      </dsp:nvSpPr>
      <dsp:spPr>
        <a:xfrm>
          <a:off x="783664" y="3675755"/>
          <a:ext cx="4732020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Motivation:</a:t>
          </a:r>
          <a:endParaRPr lang="en-US" sz="1700" kern="1200"/>
        </a:p>
      </dsp:txBody>
      <dsp:txXfrm>
        <a:off x="783664" y="3675755"/>
        <a:ext cx="4732020" cy="678497"/>
      </dsp:txXfrm>
    </dsp:sp>
    <dsp:sp modelId="{1EF2FD85-7E50-4C23-9218-DE2001798007}">
      <dsp:nvSpPr>
        <dsp:cNvPr id="0" name=""/>
        <dsp:cNvSpPr/>
      </dsp:nvSpPr>
      <dsp:spPr>
        <a:xfrm>
          <a:off x="5515684" y="3675755"/>
          <a:ext cx="4999149" cy="678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08" tIns="71808" rIns="71808" bIns="718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Real-world challenges faced by healthcare professionals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Personal experiences of the presenter's wife, a Registered Dietitian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Urgency to develop effective predictive models</a:t>
          </a:r>
          <a:endParaRPr lang="en-US" sz="1100" kern="1200"/>
        </a:p>
      </dsp:txBody>
      <dsp:txXfrm>
        <a:off x="5515684" y="3675755"/>
        <a:ext cx="4999149" cy="678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3B347-AB08-48AC-B6A3-8640511CF4DD}">
      <dsp:nvSpPr>
        <dsp:cNvPr id="0" name=""/>
        <dsp:cNvSpPr/>
      </dsp:nvSpPr>
      <dsp:spPr>
        <a:xfrm>
          <a:off x="3068" y="345149"/>
          <a:ext cx="1630103" cy="4698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Data Access:</a:t>
          </a:r>
          <a:endParaRPr lang="en-US" sz="1300" kern="1200"/>
        </a:p>
      </dsp:txBody>
      <dsp:txXfrm>
        <a:off x="3068" y="345149"/>
        <a:ext cx="1630103" cy="469839"/>
      </dsp:txXfrm>
    </dsp:sp>
    <dsp:sp modelId="{FDC37201-9D96-49C1-960E-114C2C2BC22E}">
      <dsp:nvSpPr>
        <dsp:cNvPr id="0" name=""/>
        <dsp:cNvSpPr/>
      </dsp:nvSpPr>
      <dsp:spPr>
        <a:xfrm>
          <a:off x="3068" y="814988"/>
          <a:ext cx="1630103" cy="30326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Dataset: 100,000 records of healthcare appointments in a Brazilian hospital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Clean the data</a:t>
          </a:r>
        </a:p>
      </dsp:txBody>
      <dsp:txXfrm>
        <a:off x="3068" y="814988"/>
        <a:ext cx="1630103" cy="3032667"/>
      </dsp:txXfrm>
    </dsp:sp>
    <dsp:sp modelId="{4B4BB591-C90C-4537-8D22-6610C36C6C2C}">
      <dsp:nvSpPr>
        <dsp:cNvPr id="0" name=""/>
        <dsp:cNvSpPr/>
      </dsp:nvSpPr>
      <dsp:spPr>
        <a:xfrm>
          <a:off x="3714585" y="369529"/>
          <a:ext cx="1630103" cy="4698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 Preparation:</a:t>
          </a:r>
          <a:endParaRPr lang="en-US" sz="1300" kern="1200" dirty="0"/>
        </a:p>
      </dsp:txBody>
      <dsp:txXfrm>
        <a:off x="3714585" y="369529"/>
        <a:ext cx="1630103" cy="469839"/>
      </dsp:txXfrm>
    </dsp:sp>
    <dsp:sp modelId="{1B6E2505-30FB-440F-A77C-8C4276BD9936}">
      <dsp:nvSpPr>
        <dsp:cNvPr id="0" name=""/>
        <dsp:cNvSpPr/>
      </dsp:nvSpPr>
      <dsp:spPr>
        <a:xfrm>
          <a:off x="3704918" y="844708"/>
          <a:ext cx="1630103" cy="303266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Handle corrupted data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Convert categorical data to dummy variables</a:t>
          </a:r>
          <a:endParaRPr lang="en-US" sz="1300" kern="1200" dirty="0"/>
        </a:p>
      </dsp:txBody>
      <dsp:txXfrm>
        <a:off x="3704918" y="844708"/>
        <a:ext cx="1630103" cy="3032667"/>
      </dsp:txXfrm>
    </dsp:sp>
    <dsp:sp modelId="{883A99F7-4306-4C78-8E9C-0A83EADE6E23}">
      <dsp:nvSpPr>
        <dsp:cNvPr id="0" name=""/>
        <dsp:cNvSpPr/>
      </dsp:nvSpPr>
      <dsp:spPr>
        <a:xfrm>
          <a:off x="1854327" y="332956"/>
          <a:ext cx="1630103" cy="4698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Exploratory Data Analysis (EDA):</a:t>
          </a:r>
          <a:endParaRPr lang="en-US" sz="1300" kern="1200" dirty="0"/>
        </a:p>
      </dsp:txBody>
      <dsp:txXfrm>
        <a:off x="1854327" y="332956"/>
        <a:ext cx="1630103" cy="469839"/>
      </dsp:txXfrm>
    </dsp:sp>
    <dsp:sp modelId="{136E2090-D0C3-4013-BFAA-8027AD5E0543}">
      <dsp:nvSpPr>
        <dsp:cNvPr id="0" name=""/>
        <dsp:cNvSpPr/>
      </dsp:nvSpPr>
      <dsp:spPr>
        <a:xfrm>
          <a:off x="1854327" y="814988"/>
          <a:ext cx="1630103" cy="303266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Explore variable distributions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Visualize correlation heatmap</a:t>
          </a:r>
          <a:endParaRPr lang="en-US" sz="1300" kern="1200" dirty="0"/>
        </a:p>
      </dsp:txBody>
      <dsp:txXfrm>
        <a:off x="1854327" y="814988"/>
        <a:ext cx="1630103" cy="3032667"/>
      </dsp:txXfrm>
    </dsp:sp>
    <dsp:sp modelId="{8D2B5B29-6ECA-4FBB-981C-DC4F231C7343}">
      <dsp:nvSpPr>
        <dsp:cNvPr id="0" name=""/>
        <dsp:cNvSpPr/>
      </dsp:nvSpPr>
      <dsp:spPr>
        <a:xfrm>
          <a:off x="5578021" y="345149"/>
          <a:ext cx="1630103" cy="4698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Feature Engineering:</a:t>
          </a:r>
          <a:endParaRPr lang="en-US" sz="1300" kern="1200"/>
        </a:p>
      </dsp:txBody>
      <dsp:txXfrm>
        <a:off x="5578021" y="345149"/>
        <a:ext cx="1630103" cy="469839"/>
      </dsp:txXfrm>
    </dsp:sp>
    <dsp:sp modelId="{2DFD1DAF-3351-42DF-8447-747F72ADA58E}">
      <dsp:nvSpPr>
        <dsp:cNvPr id="0" name=""/>
        <dsp:cNvSpPr/>
      </dsp:nvSpPr>
      <dsp:spPr>
        <a:xfrm>
          <a:off x="5578021" y="814988"/>
          <a:ext cx="1630103" cy="30326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Generate columns: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Day of week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Days between appointments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Same-day appointment indicator</a:t>
          </a:r>
          <a:endParaRPr lang="en-US" sz="1300" kern="1200" dirty="0"/>
        </a:p>
      </dsp:txBody>
      <dsp:txXfrm>
        <a:off x="5578021" y="814988"/>
        <a:ext cx="1630103" cy="3032667"/>
      </dsp:txXfrm>
    </dsp:sp>
    <dsp:sp modelId="{0C26DD48-529E-4756-9495-111E279D36C3}">
      <dsp:nvSpPr>
        <dsp:cNvPr id="0" name=""/>
        <dsp:cNvSpPr/>
      </dsp:nvSpPr>
      <dsp:spPr>
        <a:xfrm>
          <a:off x="7436339" y="345149"/>
          <a:ext cx="1630103" cy="4698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Model Building:</a:t>
          </a:r>
          <a:endParaRPr lang="en-US" sz="1300" kern="1200"/>
        </a:p>
      </dsp:txBody>
      <dsp:txXfrm>
        <a:off x="7436339" y="345149"/>
        <a:ext cx="1630103" cy="469839"/>
      </dsp:txXfrm>
    </dsp:sp>
    <dsp:sp modelId="{B58EF47D-7479-427A-8B95-18EC02C0CBE8}">
      <dsp:nvSpPr>
        <dsp:cNvPr id="0" name=""/>
        <dsp:cNvSpPr/>
      </dsp:nvSpPr>
      <dsp:spPr>
        <a:xfrm>
          <a:off x="7436339" y="814988"/>
          <a:ext cx="1630103" cy="303266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Generate a dummy model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Generate a GLM logistic regression model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Split data by same-day column: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Generate dummy models for each split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Generate new logistic regression models for each split</a:t>
          </a:r>
          <a:endParaRPr lang="en-US" sz="1300" kern="1200"/>
        </a:p>
      </dsp:txBody>
      <dsp:txXfrm>
        <a:off x="7436339" y="814988"/>
        <a:ext cx="1630103" cy="3032667"/>
      </dsp:txXfrm>
    </dsp:sp>
    <dsp:sp modelId="{C0358A54-5569-47B6-9705-3E3EC7C80696}">
      <dsp:nvSpPr>
        <dsp:cNvPr id="0" name=""/>
        <dsp:cNvSpPr/>
      </dsp:nvSpPr>
      <dsp:spPr>
        <a:xfrm>
          <a:off x="9294657" y="345149"/>
          <a:ext cx="1630103" cy="4698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Review Coefficients and Predictions:</a:t>
          </a:r>
          <a:endParaRPr lang="en-US" sz="1300" kern="1200"/>
        </a:p>
      </dsp:txBody>
      <dsp:txXfrm>
        <a:off x="9294657" y="345149"/>
        <a:ext cx="1630103" cy="469839"/>
      </dsp:txXfrm>
    </dsp:sp>
    <dsp:sp modelId="{4CC9667D-5815-445E-9A43-BD38FDEE2EB1}">
      <dsp:nvSpPr>
        <dsp:cNvPr id="0" name=""/>
        <dsp:cNvSpPr/>
      </dsp:nvSpPr>
      <dsp:spPr>
        <a:xfrm>
          <a:off x="9294657" y="814988"/>
          <a:ext cx="1630103" cy="30326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Analyze coefficients of logistic regression models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Make predictions based on the models</a:t>
          </a:r>
          <a:endParaRPr lang="en-US" sz="1300" kern="1200"/>
        </a:p>
      </dsp:txBody>
      <dsp:txXfrm>
        <a:off x="9294657" y="814988"/>
        <a:ext cx="1630103" cy="3032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44601-42F8-42E2-A6C2-3B4084B75517}">
      <dsp:nvSpPr>
        <dsp:cNvPr id="0" name=""/>
        <dsp:cNvSpPr/>
      </dsp:nvSpPr>
      <dsp:spPr>
        <a:xfrm>
          <a:off x="0" y="411891"/>
          <a:ext cx="4828172" cy="482817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86848-A505-4A4F-A075-921B19956105}">
      <dsp:nvSpPr>
        <dsp:cNvPr id="0" name=""/>
        <dsp:cNvSpPr/>
      </dsp:nvSpPr>
      <dsp:spPr>
        <a:xfrm>
          <a:off x="458676" y="870567"/>
          <a:ext cx="1882987" cy="18829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columns were renamed due to typo and different conventions</a:t>
          </a:r>
        </a:p>
      </dsp:txBody>
      <dsp:txXfrm>
        <a:off x="550596" y="962487"/>
        <a:ext cx="1699147" cy="1699147"/>
      </dsp:txXfrm>
    </dsp:sp>
    <dsp:sp modelId="{0B191F89-1AA3-4844-8100-6AEFC8591555}">
      <dsp:nvSpPr>
        <dsp:cNvPr id="0" name=""/>
        <dsp:cNvSpPr/>
      </dsp:nvSpPr>
      <dsp:spPr>
        <a:xfrm>
          <a:off x="2486508" y="870567"/>
          <a:ext cx="1882987" cy="1882987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Binary string columns such as gender and no-show were replaced with integers</a:t>
          </a:r>
        </a:p>
      </dsp:txBody>
      <dsp:txXfrm>
        <a:off x="2578428" y="962487"/>
        <a:ext cx="1699147" cy="1699147"/>
      </dsp:txXfrm>
    </dsp:sp>
    <dsp:sp modelId="{1E0BD530-7389-45A8-B205-71BE6A22DACE}">
      <dsp:nvSpPr>
        <dsp:cNvPr id="0" name=""/>
        <dsp:cNvSpPr/>
      </dsp:nvSpPr>
      <dsp:spPr>
        <a:xfrm>
          <a:off x="458676" y="2898400"/>
          <a:ext cx="1882987" cy="1882987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 columns were replaced with strings to better reflect their value</a:t>
          </a:r>
        </a:p>
      </dsp:txBody>
      <dsp:txXfrm>
        <a:off x="550596" y="2990320"/>
        <a:ext cx="1699147" cy="1699147"/>
      </dsp:txXfrm>
    </dsp:sp>
    <dsp:sp modelId="{F95F5913-E330-4DD0-8CDF-085D88C8B51A}">
      <dsp:nvSpPr>
        <dsp:cNvPr id="0" name=""/>
        <dsp:cNvSpPr/>
      </dsp:nvSpPr>
      <dsp:spPr>
        <a:xfrm>
          <a:off x="2486508" y="2898400"/>
          <a:ext cx="1882987" cy="1882987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Date columns were converted to datetime format to help with data analyses</a:t>
          </a:r>
        </a:p>
      </dsp:txBody>
      <dsp:txXfrm>
        <a:off x="2578428" y="2990320"/>
        <a:ext cx="1699147" cy="169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D1234-4A46-4C86-B3E7-1B633DD5170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55804-B446-4884-A167-F028DF7A0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55804-B446-4884-A167-F028DF7A0D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7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8DFA-DEE9-EE14-A332-1343FFEE7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DFA39-E220-724E-0EA6-CFE4E2C3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DA75-7A5A-C076-2AEE-4BB816DE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A723A-4DFA-AC76-4CDF-A0C91B3F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D1A93-8939-E66C-09CC-828800A2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21F6-E65A-0AD2-915D-1A46AD07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C4FDF-CF4E-5AD5-EF91-C8C907CCE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47C5-6DBF-E86C-71F4-52875F7B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B0C94-8C29-5FD3-2996-518AF7E3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9C20A-3E4A-DDCB-6722-6EA50E8D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F69C9-16C6-A328-3F14-FDEB3DD1C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25F35-462E-A9ED-7CE8-BD2DBC23F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3686F-0982-F8E4-8D18-CFF44F7C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F1A2A-8105-C82B-AC9A-5B82E1E2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03C1-AAEE-01D1-3A81-3994D717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25C-CFFB-62DA-B744-AE733ACA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A0A9-8805-D381-99B2-17C533B1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30298-9F28-9AFC-D2A5-EAB49B80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70C8-B683-1E7B-F687-1DE91B7C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FDDC-6A96-1C01-DA63-DAD1CFE6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E3BA-7EED-4D13-02E9-982C27FC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7FF9A-173D-D833-C106-DA1CBB61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92514-C101-C735-1CE5-1085AE7C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5C2BE-E95E-58C3-2D21-611207B3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72D2-2A95-F53C-1CC3-F296FF48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2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13A1-37E7-C89C-543E-5649CAB1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BE2F-0816-D13B-AA3A-BFB3F03F2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3866B-D635-328C-3FE8-F1C48328F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17A89-7733-867B-93AE-B088EA2F1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2B8AC-232A-0C53-C41C-63080273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7319E-3660-7537-4481-B98537F6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2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A3F3-92E9-3C9C-32D3-92B373BC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3AF4D-28AB-D83D-496F-C2F5443E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6B1E8-1040-0036-97BD-075BCCD5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51E1D-2CD5-1600-91C3-02027DC4E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837D-9F59-5124-6394-024B0879D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96D38-D239-308F-A707-DFFE6CC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1EF8D-332F-8A0E-200E-C57716FB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75411-F4EB-DE28-7D59-BD3E1C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1301-9CBB-05BC-5A5B-94DC5D27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7AFC0-7903-7A40-C729-9ABBBA36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B1DEF-62BB-D8F2-E6DA-201499BB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15AAA-DC19-510B-3428-27DE652D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A1031-2F50-96D5-CA91-0CA15AC0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58764-4575-C47E-3F63-58A22FE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02BF-2143-A593-3F5A-C3FF08D4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3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A7C8-BC91-B395-E237-4AE56B8B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CB6C-A609-C23C-F143-A8A3D5A7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FCF56-ECA3-AA98-C488-0D3ED4985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22163-F847-7D34-DA02-C4F003D3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A7A0-3099-0CA7-2664-726C6E6F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6FF95-E682-2796-190D-CF57CF19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8906-CA5C-E30C-A1FB-8F7A82BE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5A6AD-758B-5523-1165-A9CD5BDD1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25A3-1532-F708-1D92-6E51C0904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61F0E-958D-0E65-7719-B3D34E67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06897-8D12-D55C-031F-C14133C4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E90E4-C380-7F1D-240F-8F1A7DE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8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5E156-6B18-C359-2B2A-982EAC02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02418-36D3-ACDE-6BB5-B52212439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1D236-4BAB-A541-D340-D2CFC09E2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99784-6E17-BCA2-6EFF-BC33C16FA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F1D1-206E-146F-302B-CD1CDF5DD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2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datasets/joniarroba/noshowappointments/data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D5CE-DC43-FC6D-D2CD-B86E692C9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9" y="3442637"/>
            <a:ext cx="4418418" cy="30005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800" b="0" dirty="0">
                <a:effectLst/>
                <a:highlight>
                  <a:srgbClr val="FFFFFF"/>
                </a:highlight>
              </a:rPr>
            </a:br>
            <a:br>
              <a:rPr lang="en-US" sz="2800" b="0" dirty="0">
                <a:effectLst/>
                <a:highlight>
                  <a:srgbClr val="FFFFFF"/>
                </a:highlight>
              </a:rPr>
            </a:br>
            <a:r>
              <a:rPr lang="en-US" sz="2800" b="1" dirty="0">
                <a:effectLst/>
                <a:highlight>
                  <a:srgbClr val="FFFFFF"/>
                </a:highlight>
              </a:rPr>
              <a:t>Understanding and Predicting Patient No-Show Rates in Healthcare</a:t>
            </a:r>
            <a:br>
              <a:rPr lang="en-US" sz="2800" b="0" dirty="0">
                <a:effectLst/>
                <a:highlight>
                  <a:srgbClr val="FFFFFF"/>
                </a:highlight>
              </a:rPr>
            </a:br>
            <a:br>
              <a:rPr lang="en-US" sz="2800" b="0" dirty="0">
                <a:effectLst/>
                <a:highlight>
                  <a:srgbClr val="FFFFFF"/>
                </a:highlight>
              </a:rPr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944F1-BEC3-B281-E1DE-41936E07E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340" y="3442638"/>
            <a:ext cx="5924531" cy="30005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b="0" dirty="0">
                <a:effectLst/>
                <a:highlight>
                  <a:srgbClr val="FFFFFF"/>
                </a:highlight>
              </a:rPr>
              <a:t>Final Project- Data 602</a:t>
            </a:r>
            <a:br>
              <a:rPr lang="en-US" b="0" dirty="0">
                <a:effectLst/>
                <a:highlight>
                  <a:srgbClr val="FFFFFF"/>
                </a:highlight>
              </a:rPr>
            </a:br>
            <a:br>
              <a:rPr lang="en-US" b="0" dirty="0">
                <a:effectLst/>
                <a:highlight>
                  <a:srgbClr val="FFFFFF"/>
                </a:highlight>
              </a:rPr>
            </a:br>
            <a:r>
              <a:rPr lang="en-US" b="0" dirty="0">
                <a:effectLst/>
                <a:highlight>
                  <a:srgbClr val="FFFFFF"/>
                </a:highlight>
              </a:rPr>
              <a:t>Shaya Engelman</a:t>
            </a:r>
            <a:endParaRPr lang="en-US" dirty="0"/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b="0" dirty="0">
                <a:effectLst/>
                <a:highlight>
                  <a:srgbClr val="FFFFFF"/>
                </a:highlight>
              </a:rPr>
              <a:t>May 5th, 2024</a:t>
            </a:r>
            <a:br>
              <a:rPr lang="en-US" b="0" dirty="0">
                <a:effectLst/>
                <a:highlight>
                  <a:srgbClr val="FFFFFF"/>
                </a:highlight>
              </a:rPr>
            </a:br>
            <a:br>
              <a:rPr lang="en-US" b="0" dirty="0">
                <a:effectLst/>
                <a:highlight>
                  <a:srgbClr val="FFFFFF"/>
                </a:highlight>
              </a:rPr>
            </a:br>
            <a:r>
              <a:rPr lang="en-US" b="0" dirty="0">
                <a:effectLst/>
                <a:highlight>
                  <a:srgbClr val="FFFFFF"/>
                </a:highlight>
              </a:rPr>
              <a:t>Professor </a:t>
            </a:r>
            <a:r>
              <a:rPr lang="en-US" b="0" dirty="0" err="1">
                <a:effectLst/>
                <a:highlight>
                  <a:srgbClr val="FFFFFF"/>
                </a:highlight>
              </a:rPr>
              <a:t>Schettini</a:t>
            </a:r>
            <a:endParaRPr lang="en-US" dirty="0"/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98AB2339-CADF-7FBC-5E55-A17EC71D2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41" r="-1" b="25591"/>
          <a:stretch/>
        </p:blipFill>
        <p:spPr>
          <a:xfrm>
            <a:off x="1" y="10"/>
            <a:ext cx="12188951" cy="3305751"/>
          </a:xfrm>
          <a:custGeom>
            <a:avLst/>
            <a:gdLst/>
            <a:ahLst/>
            <a:cxnLst/>
            <a:rect l="l" t="t" r="r" b="b"/>
            <a:pathLst>
              <a:path w="12188951" h="3305761">
                <a:moveTo>
                  <a:pt x="0" y="0"/>
                </a:moveTo>
                <a:lnTo>
                  <a:pt x="12188951" y="0"/>
                </a:lnTo>
                <a:lnTo>
                  <a:pt x="12188951" y="2596851"/>
                </a:lnTo>
                <a:lnTo>
                  <a:pt x="11635078" y="2600184"/>
                </a:lnTo>
                <a:cubicBezTo>
                  <a:pt x="6088525" y="2668118"/>
                  <a:pt x="5904024" y="3745011"/>
                  <a:pt x="0" y="3101609"/>
                </a:cubicBezTo>
                <a:close/>
              </a:path>
            </a:pathLst>
          </a:custGeom>
        </p:spPr>
      </p:pic>
      <p:pic>
        <p:nvPicPr>
          <p:cNvPr id="90" name="Audio 89">
            <a:hlinkClick r:id="" action="ppaction://media"/>
            <a:extLst>
              <a:ext uri="{FF2B5EF4-FFF2-40B4-BE49-F238E27FC236}">
                <a16:creationId xmlns:a16="http://schemas.microsoft.com/office/drawing/2014/main" id="{8C7BD441-F8A7-0C9C-22B7-3D53A806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191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51"/>
    </mc:Choice>
    <mc:Fallback>
      <p:transition spd="slow" advTm="12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DA4D1-C523-66CB-AC73-EF64D1216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2134023"/>
            <a:ext cx="10905066" cy="258995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A3ED8D-D7B5-3270-7026-23B6CD24F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707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43"/>
    </mc:Choice>
    <mc:Fallback>
      <p:transition spd="slow" advTm="42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45A7B88-1074-57A3-B780-55532D224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0" b="1433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C9110-EEC8-28DA-7178-1BA63F4E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Exploratory Data Analysis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1C69193-BB74-9ACF-1D1C-C0CA2AE09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542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5"/>
    </mc:Choice>
    <mc:Fallback>
      <p:transition spd="slow" advTm="11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42634-7EEF-0FC6-E59B-1449953A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Distribution of Age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07B-2C70-3AD9-3A9B-B84B31A21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Negative value</a:t>
            </a:r>
          </a:p>
          <a:p>
            <a:r>
              <a:rPr lang="en-US" sz="2200" dirty="0"/>
              <a:t>High outlier at 115</a:t>
            </a:r>
          </a:p>
          <a:p>
            <a:r>
              <a:rPr lang="en-US" sz="2200" dirty="0"/>
              <a:t>As expected distribution</a:t>
            </a:r>
          </a:p>
          <a:p>
            <a:r>
              <a:rPr lang="en-US" sz="2200" dirty="0"/>
              <a:t>Large </a:t>
            </a:r>
            <a:r>
              <a:rPr lang="en-US" sz="2200" dirty="0" err="1"/>
              <a:t>amont</a:t>
            </a:r>
            <a:r>
              <a:rPr lang="en-US" sz="2200" dirty="0"/>
              <a:t> of 0s</a:t>
            </a:r>
          </a:p>
        </p:txBody>
      </p:sp>
      <p:pic>
        <p:nvPicPr>
          <p:cNvPr id="5" name="Picture 4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2EA900E-8785-A09A-49C6-BB8E62C7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720330"/>
            <a:ext cx="6903720" cy="341734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923054C-F001-5AEB-09FD-04BB54901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718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8"/>
    </mc:Choice>
    <mc:Fallback>
      <p:transition spd="slow" advTm="70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CCCF-3534-4054-9565-B920ABF7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Distribution of Categorical </a:t>
            </a:r>
            <a:r>
              <a:rPr lang="en-US" sz="3200" dirty="0">
                <a:solidFill>
                  <a:srgbClr val="595959"/>
                </a:solidFill>
              </a:rPr>
              <a:t>V</a:t>
            </a:r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4FC9C-64E9-C320-BBAB-D9A73841EF66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Surprising uneven gender ratio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Around 10% participate in the Scholarship program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Handicap has 4 levels of handicap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Around a third of patients received sms reminders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Only 20% no-shows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</a:rPr>
              <a:t>Varying range of disease imbalance</a:t>
            </a:r>
          </a:p>
        </p:txBody>
      </p:sp>
      <p:pic>
        <p:nvPicPr>
          <p:cNvPr id="5" name="Content Placeholder 4" descr="A group of blue and orange bars&#10;&#10;Description automatically generated">
            <a:extLst>
              <a:ext uri="{FF2B5EF4-FFF2-40B4-BE49-F238E27FC236}">
                <a16:creationId xmlns:a16="http://schemas.microsoft.com/office/drawing/2014/main" id="{93D5D499-2C9A-8885-B887-E6976C49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8496" y="685799"/>
            <a:ext cx="4743665" cy="553197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EA83DA2-6978-36DE-2F46-C9A14F1A4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05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42"/>
    </mc:Choice>
    <mc:Fallback>
      <p:transition spd="slow" advTm="11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2361B-6B0B-2984-3158-95DA7EA0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Distribution of Neighborhoods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8547F57-3CA1-1145-2E09-E3449A06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Extremely imbalanced, difficult to extract data from</a:t>
            </a:r>
          </a:p>
        </p:txBody>
      </p:sp>
      <p:pic>
        <p:nvPicPr>
          <p:cNvPr id="5" name="Content Placeholder 4" descr="A graph of a number of bars&#10;&#10;Description automatically generated">
            <a:extLst>
              <a:ext uri="{FF2B5EF4-FFF2-40B4-BE49-F238E27FC236}">
                <a16:creationId xmlns:a16="http://schemas.microsoft.com/office/drawing/2014/main" id="{C33CCBE1-7885-2BA1-B844-748AA5F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8" y="2615263"/>
            <a:ext cx="5131088" cy="312996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CB3D205-66E6-2375-6D3D-C0E1B1808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409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0"/>
    </mc:Choice>
    <mc:Fallback>
      <p:transition spd="slow" advTm="33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8F409-6915-0719-95D8-36092A23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445E-FBD3-C141-D902-F6A81BC98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latin typeface="+mn-lt"/>
                <a:ea typeface="+mn-ea"/>
                <a:cs typeface="+mn-cs"/>
              </a:rPr>
              <a:t>Avoid multicollinearity</a:t>
            </a:r>
          </a:p>
          <a:p>
            <a:r>
              <a:rPr lang="en-US" sz="2000"/>
              <a:t>Choose predictor variables</a:t>
            </a:r>
          </a:p>
          <a:p>
            <a:r>
              <a:rPr lang="en-US" sz="2000" kern="1200">
                <a:latin typeface="+mn-lt"/>
                <a:ea typeface="+mn-ea"/>
                <a:cs typeface="+mn-cs"/>
              </a:rPr>
              <a:t>Hypertension significantly correlated with diabetes and age</a:t>
            </a:r>
          </a:p>
          <a:p>
            <a:r>
              <a:rPr lang="en-US" sz="2000" kern="1200">
                <a:latin typeface="+mn-lt"/>
                <a:ea typeface="+mn-ea"/>
                <a:cs typeface="+mn-cs"/>
              </a:rPr>
              <a:t>SMS seems to have a positive relationship with the target variable</a:t>
            </a:r>
          </a:p>
          <a:p>
            <a:endParaRPr lang="en-US" sz="2000" kern="12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graph with red squares and white text&#10;&#10;Description automatically generated">
            <a:extLst>
              <a:ext uri="{FF2B5EF4-FFF2-40B4-BE49-F238E27FC236}">
                <a16:creationId xmlns:a16="http://schemas.microsoft.com/office/drawing/2014/main" id="{4B756086-1131-905C-C65A-5612274F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" r="1" b="1"/>
          <a:stretch/>
        </p:blipFill>
        <p:spPr>
          <a:xfrm>
            <a:off x="5445457" y="1262902"/>
            <a:ext cx="6155141" cy="435593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C20EC0B-0B20-9C55-483D-7C3DE64E3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515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57"/>
    </mc:Choice>
    <mc:Fallback>
      <p:transition spd="slow" advTm="10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62DDC-6BE1-ED2B-B2EC-50A587A4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pic>
        <p:nvPicPr>
          <p:cNvPr id="15" name="Content Placeholder 14" descr="Magnifying glass showing decling performance">
            <a:extLst>
              <a:ext uri="{FF2B5EF4-FFF2-40B4-BE49-F238E27FC236}">
                <a16:creationId xmlns:a16="http://schemas.microsoft.com/office/drawing/2014/main" id="{BECB6729-8B53-C394-4539-D1D580FB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51" r="35614" b="-2"/>
          <a:stretch/>
        </p:blipFill>
        <p:spPr>
          <a:xfrm>
            <a:off x="5482576" y="467208"/>
            <a:ext cx="5265451" cy="592358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227DB2-AF29-A2E8-E635-1A760DF6C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0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"/>
    </mc:Choice>
    <mc:Fallback>
      <p:transition spd="slow" advTm="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one test tube in orange with drops">
            <a:extLst>
              <a:ext uri="{FF2B5EF4-FFF2-40B4-BE49-F238E27FC236}">
                <a16:creationId xmlns:a16="http://schemas.microsoft.com/office/drawing/2014/main" id="{D85E5C63-0F6A-0DFB-063F-5091A856D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3" r="11151" b="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CBC4C-D8AD-B384-D9B7-CA1E70D8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50DB-53C2-6BF7-01E6-C16D7447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Drop negative values in age</a:t>
            </a:r>
          </a:p>
          <a:p>
            <a:r>
              <a:rPr lang="en-US" sz="2000" dirty="0"/>
              <a:t>Convert non-0 handicap values to 1</a:t>
            </a:r>
          </a:p>
          <a:p>
            <a:r>
              <a:rPr lang="en-US" sz="2000" dirty="0"/>
              <a:t>Explore age at 115 and handicap greater than 1</a:t>
            </a:r>
          </a:p>
          <a:p>
            <a:r>
              <a:rPr lang="en-US" sz="2000" dirty="0"/>
              <a:t>Drop the time aspect of the date columns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5051EC4-CEB5-5603-EAD4-D2D4642E7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641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40"/>
    </mc:Choice>
    <mc:Fallback>
      <p:transition spd="slow" advTm="160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A7BD-ED1B-4725-4926-C519AE62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193041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Feature Engineering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DA40-92C8-67C9-7458-9C9395AE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Time-Between Column</a:t>
            </a:r>
          </a:p>
          <a:p>
            <a:r>
              <a:rPr lang="en-US" sz="2000" dirty="0"/>
              <a:t>Create Same-Day Column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ACAE7-3B31-8ABF-0620-BA00D9DE2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93" y="1695723"/>
            <a:ext cx="7255478" cy="45709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A32400D-0FF1-A24F-9945-54C62E0A9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180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64"/>
    </mc:Choice>
    <mc:Fallback>
      <p:transition spd="slow" advTm="109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56E54-643A-5604-EE34-1ED4B84D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Day of Week Distribution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775D-0485-C47A-A18B-27E5F93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9" y="2599509"/>
            <a:ext cx="4827640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day of week column and OHC it</a:t>
            </a:r>
          </a:p>
          <a:p>
            <a:r>
              <a:rPr lang="en-US" sz="2000" dirty="0"/>
              <a:t>No Sunday appointments</a:t>
            </a:r>
          </a:p>
          <a:p>
            <a:r>
              <a:rPr lang="en-US" sz="2000" dirty="0"/>
              <a:t>Very few Saturday appointments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AA15-4B13-10DC-DB82-2395E649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32" y="2719040"/>
            <a:ext cx="5150277" cy="32446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E78458-9C3B-1232-3B52-D5F98E25B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444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5"/>
    </mc:Choice>
    <mc:Fallback>
      <p:transition spd="slow" advTm="3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CD50-CA3F-EB4C-A9C9-6DD38FA0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Agenda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8989FD-82F6-9AF9-109C-C439EC2C93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8819F74-B093-776E-E36A-3B9EF0D74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683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"/>
    </mc:Choice>
    <mc:Fallback>
      <p:transition spd="slow" advTm="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A4E30-F597-0F87-F53D-95A6554A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Building and Selection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A818E9D-5775-C191-7350-C673C7526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4B8943-3452-6D57-4D11-916338A60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561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"/>
    </mc:Choice>
    <mc:Fallback>
      <p:transition spd="slow" advTm="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1225D3-8874-5E79-DA59-A96D10CA9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41670" y="643467"/>
            <a:ext cx="4108659" cy="557106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98A61A-BE40-FDA4-1C30-24D681BEEBE6}"/>
              </a:ext>
            </a:extLst>
          </p:cNvPr>
          <p:cNvSpPr txBox="1"/>
          <p:nvPr/>
        </p:nvSpPr>
        <p:spPr>
          <a:xfrm>
            <a:off x="757980" y="1955409"/>
            <a:ext cx="2998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Days of the week and month have relatively high p-values and merely overcomplicate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all weekdays and months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3970ED-B4E9-22AD-9D55-2C335A00C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723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06"/>
    </mc:Choice>
    <mc:Fallback>
      <p:transition spd="slow" advTm="8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A332-15E1-25E8-6712-760A49E66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4" y="627385"/>
            <a:ext cx="9620251" cy="856248"/>
          </a:xfrm>
        </p:spPr>
        <p:txBody>
          <a:bodyPr>
            <a:normAutofit/>
          </a:bodyPr>
          <a:lstStyle/>
          <a:p>
            <a:pPr algn="ctr"/>
            <a:endParaRPr lang="en-US" sz="4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D0A4663-F849-B8CE-A534-CC30C0F1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642" y="2546341"/>
            <a:ext cx="6286500" cy="10687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6CCD4-C9AF-F884-A5AF-35EDE470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4845083"/>
            <a:ext cx="8572500" cy="1374741"/>
          </a:xfrm>
        </p:spPr>
        <p:txBody>
          <a:bodyPr anchor="ctr">
            <a:normAutofit/>
          </a:bodyPr>
          <a:lstStyle/>
          <a:p>
            <a:pPr algn="ctr"/>
            <a:r>
              <a:rPr lang="en-US" sz="2000"/>
              <a:t>Build a dummy model predicting the ratio of the target variable</a:t>
            </a:r>
          </a:p>
          <a:p>
            <a:pPr algn="ctr"/>
            <a:r>
              <a:rPr lang="en-US" sz="2000"/>
              <a:t>Build a logistic regression model to predict the target variable</a:t>
            </a:r>
          </a:p>
          <a:p>
            <a:pPr algn="ctr"/>
            <a:endParaRPr lang="en-US" sz="20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9109FB-6BAA-9C98-7681-A978DB68E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321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39"/>
    </mc:Choice>
    <mc:Fallback>
      <p:transition spd="slow" advTm="82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8E741-CCCE-53CA-D145-BD2C0D19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Split by same day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33E1D-9478-CC77-B850-5F7D2765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Same Day is the largest factor by far</a:t>
            </a:r>
          </a:p>
          <a:p>
            <a:r>
              <a:rPr lang="en-US" sz="2200" dirty="0"/>
              <a:t>Likely collinear with days between</a:t>
            </a:r>
          </a:p>
          <a:p>
            <a:r>
              <a:rPr lang="en-US" sz="2200" dirty="0"/>
              <a:t>Likely confounding with SMS received</a:t>
            </a:r>
          </a:p>
          <a:p>
            <a:r>
              <a:rPr lang="en-US" sz="2200" dirty="0"/>
              <a:t>Split the data and repeat</a:t>
            </a:r>
          </a:p>
        </p:txBody>
      </p:sp>
      <p:pic>
        <p:nvPicPr>
          <p:cNvPr id="5" name="Picture 4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32AE25A5-BF0F-5003-611F-E4BB972B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504589"/>
            <a:ext cx="6903720" cy="384882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1717DB3-30B4-698C-295F-A4664A30C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24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33"/>
    </mc:Choice>
    <mc:Fallback>
      <p:transition spd="slow" advTm="117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F56CF-FA66-567C-421B-3716FF20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Same Day Appointments Model Comparison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3E8DF-2531-0D9A-1A3B-FD8A7AE0C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Major loss of accuracy</a:t>
            </a:r>
          </a:p>
          <a:p>
            <a:r>
              <a:rPr lang="en-US" sz="1800">
                <a:solidFill>
                  <a:schemeClr val="tx2"/>
                </a:solidFill>
              </a:rPr>
              <a:t>Lost the most important predictors, days between and sms reminder</a:t>
            </a:r>
          </a:p>
          <a:p>
            <a:r>
              <a:rPr lang="en-US" sz="1800">
                <a:solidFill>
                  <a:schemeClr val="tx2"/>
                </a:solidFill>
              </a:rPr>
              <a:t>Do not use unless need recall</a:t>
            </a:r>
          </a:p>
          <a:p>
            <a:r>
              <a:rPr lang="en-US" sz="1800">
                <a:solidFill>
                  <a:schemeClr val="tx2"/>
                </a:solidFill>
              </a:rPr>
              <a:t>Do not rely on it for major decisions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0C2CC1F-155F-51C0-CA5F-688269B0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8" y="3957103"/>
            <a:ext cx="4954693" cy="9785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64995C1-AF93-4F40-DEDA-EE0F77777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47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00"/>
    </mc:Choice>
    <mc:Fallback>
      <p:transition spd="slow" advTm="9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69FD7-86FB-9281-4AB0-E25FC510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Non-Same Day Appointments Model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82F90-E3C8-F91A-5369-8FEF9F702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8955" y="973384"/>
            <a:ext cx="9875259" cy="162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D8CAC-DAA3-29C0-5EED-7C615B25BF31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Much better model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Similar accuracy with much better metrics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Still not large enough to rely on for major decisions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F2D7BE1-0B0D-EC51-2404-268CBE265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110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45"/>
    </mc:Choice>
    <mc:Fallback>
      <p:transition spd="slow" advTm="6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BCE7C-26FF-041C-2BAA-556DD1E5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Coefficients and Predictions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5560C-3195-11B0-01A2-8C31B033203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Negative correlation with SMS reminders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Real terms: 15% decrease in the chance of no-shows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Age and Hypertension have negative relationship with target variable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They are correlated so individual coefficients may be unreliable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Scholarship has a positive relationship with no-shows. Factors may be, higher poverty rates, more children or no OOP payment.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2A80233-85D7-C382-C8A1-269C3565D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9048" y="720839"/>
            <a:ext cx="5458968" cy="541632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2F9E4E7-C138-5D7D-E09D-A379C8DDB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920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83"/>
    </mc:Choice>
    <mc:Fallback>
      <p:transition spd="slow" advTm="13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1281AFC6-2F10-FAD6-F238-78EDFFA66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4679" y="643467"/>
            <a:ext cx="940264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E955E7-199E-D648-9238-701BF3DC7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721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34"/>
    </mc:Choice>
    <mc:Fallback>
      <p:transition spd="slow" advTm="6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F71894D-E8E5-0397-45C2-F97272071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6" b="7994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45850-6F00-81EB-966D-6BA94319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Findings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297999-5FE9-73D9-490B-030CB5383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794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"/>
    </mc:Choice>
    <mc:Fallback>
      <p:transition spd="slow" advTm="1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9E417-7D14-544B-1383-1F89902F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2C7E-220F-03B0-5B0B-E57B9920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Same Day appointments are by far the most likely to be kept</a:t>
            </a:r>
          </a:p>
          <a:p>
            <a:r>
              <a:rPr lang="en-US" sz="2000"/>
              <a:t>Impossible to reliably predict the rare no-shows on same day appointment using this data, possibly due to last-minute emergencies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28465-3C9D-6CB7-3F51-2DEDA4B71374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Non-Same Day are harder to predict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SMS Reminder most important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Age/Hypertension is likely to keep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Alcoholism has a negative relationship with no-shows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Brazilian Scholarship Program Too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299C4D-CD3A-18D2-4C2B-789239003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81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1"/>
    </mc:Choice>
    <mc:Fallback>
      <p:transition spd="slow" advTm="5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3364-F63D-8F83-58E7-3EA594D0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5888-5004-A669-8D5D-EFA497FB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This research project aims to predict patient no-shows for medical appointments, a significant issue in healthcare due to the implications for resource utilization and revenue. Utilizing a dataset of over 100,000 medical appointments in Brazil, the study conducts a thorough data preparation process, including cleaning, anomaly fixing, and feature engineering. The data encompasses patient demographics, medical history,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reminders, and appointment attendance. The data interacts with no-show rates differently for same-day appointments versus non same-day appointments and is split in two to account for that difference. The study finds the key predictor of no-shows is indeed same-day versus non same-day. Furthermore, the study reveals some other valuable predictors such as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reminders. Various recommendations are included based on insights from the research. This project underscores the potential of data science in improving healthcare and its outcomes.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8865B30-6A2E-3D5E-B4B7-456DFCF17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746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"/>
    </mc:Choice>
    <mc:Fallback>
      <p:transition spd="slow" advTm="1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BAF45-3EC0-AD5A-32CD-1EF71FEE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885A-D2F7-6387-0AC4-9CE58D8C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Providers can ensure their schedule does not have back to back high-risk patients, alcoholism or scholarship</a:t>
            </a:r>
          </a:p>
          <a:p>
            <a:r>
              <a:rPr lang="en-US" sz="2000"/>
              <a:t>Schedule older patients around higher risk patients</a:t>
            </a:r>
          </a:p>
          <a:p>
            <a:r>
              <a:rPr lang="en-US" sz="2000"/>
              <a:t>Providers should utilize SMS reminders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EFCC8-8D53-6F7B-53CA-A170CB04F97B}"/>
              </a:ext>
            </a:extLst>
          </p:cNvPr>
          <p:cNvSpPr txBox="1"/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does not contain many variables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is constrained to one city, and 7 week time span.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Socioeconomic factors differ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59144F-16A0-9412-5A93-35A9B1E5E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035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71"/>
    </mc:Choice>
    <mc:Fallback>
      <p:transition spd="slow" advTm="10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B3618-E677-1B73-0272-BA6EC785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78F9-824A-19F3-072E-132649CC7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 b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https://www.kaggle.com/datasets/joniarroba/noshowappointments/data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D96121-78A0-CC4D-2FF8-778E32B1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209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6"/>
    </mc:Choice>
    <mc:Fallback>
      <p:transition spd="slow" advTm="6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E8B4A-08DB-20A1-562C-B1F8BAD5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5" name="Content Placeholder 4" descr="Close-up of a pen on a calendar writing &quot;No Show&quot;">
            <a:extLst>
              <a:ext uri="{FF2B5EF4-FFF2-40B4-BE49-F238E27FC236}">
                <a16:creationId xmlns:a16="http://schemas.microsoft.com/office/drawing/2014/main" id="{A9C60B38-14A7-73E8-1E66-9FA94FE7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1594"/>
            <a:ext cx="7188199" cy="4131423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F844C98-3452-9E26-312E-338635CA1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110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1"/>
    </mc:Choice>
    <mc:Fallback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45CFF-C2E8-9F8E-D68B-0C20DC73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80426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252A36-E54B-6E28-4B43-84525044E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73787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6F71A03-9378-6683-D1C0-9A9F3D8A8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600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42"/>
    </mc:Choice>
    <mc:Fallback>
      <p:transition spd="slow" advTm="6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EA40-A0A1-91C9-234E-32987F42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05BDAC9C-2C55-513B-849D-0172E037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84"/>
          <a:stretch/>
        </p:blipFill>
        <p:spPr>
          <a:xfrm>
            <a:off x="6920559" y="2595279"/>
            <a:ext cx="3737164" cy="1681729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073E86A-99BD-1A73-A48C-E9BB6718F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47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"/>
    </mc:Choice>
    <mc:Fallback>
      <p:transition spd="slow" advTm="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34228-1BFF-BDD6-8473-130F0812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91E31C-F9A9-8F18-AD85-31F2B10F0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2014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7D9E54-009A-471F-AEAA-866EA762D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508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8"/>
    </mc:Choice>
    <mc:Fallback>
      <p:transition spd="slow" advTm="17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1B904-F191-5B9A-5AA7-5A840933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Data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BE35E-7FF9-E40A-E494-6E9D4CB25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7475" b="-1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4FF84-C19C-7239-7A26-1E4A0A0C0D3A}"/>
              </a:ext>
            </a:extLst>
          </p:cNvPr>
          <p:cNvSpPr txBox="1"/>
          <p:nvPr/>
        </p:nvSpPr>
        <p:spPr>
          <a:xfrm>
            <a:off x="6096000" y="4583953"/>
            <a:ext cx="5638800" cy="146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data is sourced from </a:t>
            </a:r>
            <a:r>
              <a:rPr lang="en-US" sz="2000" dirty="0">
                <a:hlinkClick r:id="rId5"/>
              </a:rPr>
              <a:t>Kaggle</a:t>
            </a:r>
            <a:r>
              <a:rPr lang="en-US" sz="2000" dirty="0"/>
              <a:t> and contains 100,000 records of patients for various healthcare needs.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F471BAC-2445-E0C7-B6B5-1398BB2E8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97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76"/>
    </mc:Choice>
    <mc:Fallback>
      <p:transition spd="slow" advTm="77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8D2D8B-75EE-8E69-966E-9660BE9B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41E695-5FA8-3733-650B-5F5751862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77341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BAD75B-6C64-1F93-DCAF-0D271F11F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87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9"/>
    </mc:Choice>
    <mc:Fallback>
      <p:transition spd="slow" advTm="2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928</Words>
  <Application>Microsoft Office PowerPoint</Application>
  <PresentationFormat>Widescreen</PresentationFormat>
  <Paragraphs>141</Paragraphs>
  <Slides>31</Slides>
  <Notes>1</Notes>
  <HiddenSlides>0</HiddenSlides>
  <MMClips>31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Consolas</vt:lpstr>
      <vt:lpstr>Wingdings</vt:lpstr>
      <vt:lpstr>Office Theme</vt:lpstr>
      <vt:lpstr>  Understanding and Predicting Patient No-Show Rates in Healthcare  </vt:lpstr>
      <vt:lpstr>Agenda</vt:lpstr>
      <vt:lpstr>Abstract</vt:lpstr>
      <vt:lpstr>Introduction</vt:lpstr>
      <vt:lpstr>Introduction</vt:lpstr>
      <vt:lpstr>Methodology</vt:lpstr>
      <vt:lpstr>PowerPoint Presentation</vt:lpstr>
      <vt:lpstr>Data Access</vt:lpstr>
      <vt:lpstr>Data Cleaning</vt:lpstr>
      <vt:lpstr>PowerPoint Presentation</vt:lpstr>
      <vt:lpstr>Exploratory Data Analysis</vt:lpstr>
      <vt:lpstr>Distribution of Age</vt:lpstr>
      <vt:lpstr>Distribution of Categorical Variables</vt:lpstr>
      <vt:lpstr>Distribution of Neighborhoods</vt:lpstr>
      <vt:lpstr>Correlation Matrix</vt:lpstr>
      <vt:lpstr>Data Preparation</vt:lpstr>
      <vt:lpstr>PowerPoint Presentation</vt:lpstr>
      <vt:lpstr>Feature Engineering</vt:lpstr>
      <vt:lpstr>Day of Week Distribution</vt:lpstr>
      <vt:lpstr>Model Building and Selection</vt:lpstr>
      <vt:lpstr>PowerPoint Presentation</vt:lpstr>
      <vt:lpstr>PowerPoint Presentation</vt:lpstr>
      <vt:lpstr>Split by same day</vt:lpstr>
      <vt:lpstr>Same Day Appointments Model Comparison</vt:lpstr>
      <vt:lpstr>Non-Same Day Appointments Model Comparison</vt:lpstr>
      <vt:lpstr>Review Coefficients and Predictions</vt:lpstr>
      <vt:lpstr>PowerPoint Presentation</vt:lpstr>
      <vt:lpstr>Findings</vt:lpstr>
      <vt:lpstr>Results</vt:lpstr>
      <vt:lpstr>Recommendations and Limitations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Predicting Patient No-Show Rates in Healthcare</dc:title>
  <dc:creator>Shaya Engelman</dc:creator>
  <cp:lastModifiedBy>Shaya Engelman</cp:lastModifiedBy>
  <cp:revision>1</cp:revision>
  <dcterms:created xsi:type="dcterms:W3CDTF">2024-05-06T14:20:19Z</dcterms:created>
  <dcterms:modified xsi:type="dcterms:W3CDTF">2024-05-07T17:13:14Z</dcterms:modified>
</cp:coreProperties>
</file>